
<file path=[Content_Types].xml><?xml version="1.0" encoding="utf-8"?>
<Types xmlns="http://schemas.openxmlformats.org/package/2006/content-types">
  <Default Extension="jpeg" ContentType="image/jpeg"/>
  <Default Extension="JPG" ContentType="image/.jpg"/>
  <Default Extension="tiff" ContentType="image/tiff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</p:sldMasterIdLst>
  <p:notesMasterIdLst>
    <p:notesMasterId r:id="rId5"/>
  </p:notesMasterIdLst>
  <p:sldIdLst>
    <p:sldId id="333" r:id="rId4"/>
    <p:sldId id="437" r:id="rId6"/>
    <p:sldId id="438" r:id="rId7"/>
    <p:sldId id="433" r:id="rId8"/>
    <p:sldId id="435" r:id="rId9"/>
    <p:sldId id="434" r:id="rId10"/>
    <p:sldId id="436" r:id="rId11"/>
    <p:sldId id="439" r:id="rId12"/>
    <p:sldId id="441" r:id="rId13"/>
    <p:sldId id="442" r:id="rId14"/>
    <p:sldId id="445" r:id="rId15"/>
    <p:sldId id="446" r:id="rId16"/>
    <p:sldId id="443" r:id="rId17"/>
    <p:sldId id="447" r:id="rId18"/>
    <p:sldId id="444" r:id="rId19"/>
    <p:sldId id="449" r:id="rId20"/>
    <p:sldId id="451" r:id="rId21"/>
    <p:sldId id="450" r:id="rId22"/>
    <p:sldId id="448" r:id="rId23"/>
    <p:sldId id="282" r:id="rId24"/>
  </p:sldIdLst>
  <p:sldSz cx="12192000" cy="6858000"/>
  <p:notesSz cx="6858000" cy="9144000"/>
  <p:custDataLst>
    <p:tags r:id="rId2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  <a:srgbClr val="FF00FF"/>
    <a:srgbClr val="FFCC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65" autoAdjust="0"/>
    <p:restoredTop sz="91892" autoAdjust="0"/>
  </p:normalViewPr>
  <p:slideViewPr>
    <p:cSldViewPr snapToGrid="0" showGuides="1">
      <p:cViewPr varScale="1">
        <p:scale>
          <a:sx n="68" d="100"/>
          <a:sy n="68" d="100"/>
        </p:scale>
        <p:origin x="270" y="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8" Type="http://schemas.openxmlformats.org/officeDocument/2006/relationships/tags" Target="tags/tag3.xml"/><Relationship Id="rId27" Type="http://schemas.openxmlformats.org/officeDocument/2006/relationships/tableStyles" Target="tableStyles.xml"/><Relationship Id="rId26" Type="http://schemas.openxmlformats.org/officeDocument/2006/relationships/viewProps" Target="viewProps.xml"/><Relationship Id="rId25" Type="http://schemas.openxmlformats.org/officeDocument/2006/relationships/presProps" Target="presProps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A2220C-1239-437E-BB85-E1A0C1C5AB0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E37A8F-1191-4571-972A-A5D4964CDA3E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miter/>
          </a:ln>
        </p:spPr>
      </p:sp>
      <p:sp>
        <p:nvSpPr>
          <p:cNvPr id="4098" name="备注占位符 2"/>
          <p:cNvSpPr>
            <a:spLocks noGrp="1"/>
          </p:cNvSpPr>
          <p:nvPr>
            <p:ph type="body"/>
          </p:nvPr>
        </p:nvSpPr>
        <p:spPr/>
        <p:txBody>
          <a:bodyPr wrap="square" lIns="91440" tIns="45720" rIns="91440" bIns="45720" anchor="t"/>
          <a:lstStyle/>
          <a:p>
            <a:pPr lvl="0" eaLnBrk="1" hangingPunct="1"/>
            <a:endParaRPr lang="zh-CN" altLang="en-US" dirty="0"/>
          </a:p>
        </p:txBody>
      </p:sp>
      <p:sp>
        <p:nvSpPr>
          <p:cNvPr id="4099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b"/>
          <a:lstStyle/>
          <a:p>
            <a:pPr lvl="0" indent="0" algn="r"/>
            <a:fld id="{9A0DB2DC-4C9A-4742-B13C-FB6460FD3503}" type="slidenum">
              <a:rPr lang="zh-CN" altLang="en-US" sz="1200" dirty="0"/>
            </a:fld>
            <a:endParaRPr lang="zh-CN" altLang="en-US" sz="1200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8BC6EB-97B2-4288-BD64-A01056BF92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B114D-799B-44E3-9B46-AAF0DC60E10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8BC6EB-97B2-4288-BD64-A01056BF92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B114D-799B-44E3-9B46-AAF0DC60E10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8BC6EB-97B2-4288-BD64-A01056BF92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B114D-799B-44E3-9B46-AAF0DC60E10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8BC6EB-97B2-4288-BD64-A01056BF92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B114D-799B-44E3-9B46-AAF0DC60E10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8BC6EB-97B2-4288-BD64-A01056BF92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B114D-799B-44E3-9B46-AAF0DC60E10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8BC6EB-97B2-4288-BD64-A01056BF92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B114D-799B-44E3-9B46-AAF0DC60E10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8BC6EB-97B2-4288-BD64-A01056BF92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B114D-799B-44E3-9B46-AAF0DC60E10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8BC6EB-97B2-4288-BD64-A01056BF92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B114D-799B-44E3-9B46-AAF0DC60E10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8BC6EB-97B2-4288-BD64-A01056BF92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B114D-799B-44E3-9B46-AAF0DC60E10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8BC6EB-97B2-4288-BD64-A01056BF92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B114D-799B-44E3-9B46-AAF0DC60E10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8BC6EB-97B2-4288-BD64-A01056BF92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B114D-799B-44E3-9B46-AAF0DC60E10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封面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100000">
                <a:schemeClr val="accent2">
                  <a:lumMod val="50000"/>
                </a:schemeClr>
              </a:gs>
              <a:gs pos="41000">
                <a:schemeClr val="accent1">
                  <a:lumMod val="75000"/>
                </a:schemeClr>
              </a:gs>
              <a:gs pos="0">
                <a:schemeClr val="accent3">
                  <a:lumMod val="75000"/>
                </a:schemeClr>
              </a:gs>
              <a:gs pos="72000">
                <a:schemeClr val="accent2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" name="文本占位符 6"/>
          <p:cNvSpPr>
            <a:spLocks noGrp="1"/>
          </p:cNvSpPr>
          <p:nvPr>
            <p:ph type="body" sz="quarter" idx="13"/>
          </p:nvPr>
        </p:nvSpPr>
        <p:spPr>
          <a:xfrm>
            <a:off x="2915213" y="2128074"/>
            <a:ext cx="8084654" cy="1041761"/>
          </a:xfrm>
          <a:prstGeom prst="rect">
            <a:avLst/>
          </a:prstGeom>
        </p:spPr>
        <p:txBody>
          <a:bodyPr anchor="t"/>
          <a:lstStyle>
            <a:lvl1pPr marL="0" indent="0" algn="l">
              <a:lnSpc>
                <a:spcPct val="100000"/>
              </a:lnSpc>
              <a:buNone/>
              <a:defRPr sz="54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  <p:grpSp>
        <p:nvGrpSpPr>
          <p:cNvPr id="9" name="组 8"/>
          <p:cNvGrpSpPr/>
          <p:nvPr userDrawn="1"/>
        </p:nvGrpSpPr>
        <p:grpSpPr>
          <a:xfrm rot="18636342">
            <a:off x="-4842314" y="-4768554"/>
            <a:ext cx="9526783" cy="8018066"/>
            <a:chOff x="-1833690" y="-2141397"/>
            <a:chExt cx="9526783" cy="9526783"/>
          </a:xfrm>
        </p:grpSpPr>
        <p:sp>
          <p:nvSpPr>
            <p:cNvPr id="7" name="椭圆 1"/>
            <p:cNvSpPr/>
            <p:nvPr userDrawn="1"/>
          </p:nvSpPr>
          <p:spPr>
            <a:xfrm rot="19800000">
              <a:off x="-1833690" y="-1857884"/>
              <a:ext cx="9526783" cy="8781257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  <p:sp>
          <p:nvSpPr>
            <p:cNvPr id="8" name="椭圆 1"/>
            <p:cNvSpPr/>
            <p:nvPr userDrawn="1"/>
          </p:nvSpPr>
          <p:spPr>
            <a:xfrm rot="16690395">
              <a:off x="-1479391" y="-1768634"/>
              <a:ext cx="9526783" cy="8781257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solidFill>
              <a:schemeClr val="bg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</p:grpSp>
      <p:sp>
        <p:nvSpPr>
          <p:cNvPr id="10" name="文本占位符 6"/>
          <p:cNvSpPr>
            <a:spLocks noGrp="1"/>
          </p:cNvSpPr>
          <p:nvPr>
            <p:ph type="body" sz="quarter" idx="14"/>
          </p:nvPr>
        </p:nvSpPr>
        <p:spPr>
          <a:xfrm>
            <a:off x="2915213" y="3169834"/>
            <a:ext cx="8084654" cy="588643"/>
          </a:xfrm>
          <a:prstGeom prst="rect">
            <a:avLst/>
          </a:prstGeom>
        </p:spPr>
        <p:txBody>
          <a:bodyPr anchor="t"/>
          <a:lstStyle>
            <a:lvl1pPr marL="0" indent="0" algn="l">
              <a:lnSpc>
                <a:spcPct val="100000"/>
              </a:lnSpc>
              <a:buNone/>
              <a:defRPr sz="2400" b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  <p:grpSp>
        <p:nvGrpSpPr>
          <p:cNvPr id="11" name="组 10"/>
          <p:cNvGrpSpPr/>
          <p:nvPr userDrawn="1"/>
        </p:nvGrpSpPr>
        <p:grpSpPr>
          <a:xfrm rot="18636342">
            <a:off x="7423535" y="5313870"/>
            <a:ext cx="9526783" cy="8018066"/>
            <a:chOff x="-1833690" y="-2141397"/>
            <a:chExt cx="9526783" cy="9526783"/>
          </a:xfrm>
        </p:grpSpPr>
        <p:sp>
          <p:nvSpPr>
            <p:cNvPr id="12" name="椭圆 1"/>
            <p:cNvSpPr/>
            <p:nvPr userDrawn="1"/>
          </p:nvSpPr>
          <p:spPr>
            <a:xfrm rot="19800000">
              <a:off x="-1833690" y="-1857884"/>
              <a:ext cx="9526783" cy="8781257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  <p:sp>
          <p:nvSpPr>
            <p:cNvPr id="13" name="椭圆 1"/>
            <p:cNvSpPr/>
            <p:nvPr userDrawn="1"/>
          </p:nvSpPr>
          <p:spPr>
            <a:xfrm rot="16690395">
              <a:off x="-1479391" y="-1768634"/>
              <a:ext cx="9526783" cy="8781257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solidFill>
              <a:schemeClr val="bg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</p:grpSp>
      <p:sp>
        <p:nvSpPr>
          <p:cNvPr id="14" name="文本占位符 6"/>
          <p:cNvSpPr>
            <a:spLocks noGrp="1"/>
          </p:cNvSpPr>
          <p:nvPr>
            <p:ph type="body" sz="quarter" idx="15"/>
          </p:nvPr>
        </p:nvSpPr>
        <p:spPr>
          <a:xfrm>
            <a:off x="2915213" y="4033466"/>
            <a:ext cx="8084654" cy="588643"/>
          </a:xfrm>
          <a:prstGeom prst="rect">
            <a:avLst/>
          </a:prstGeom>
        </p:spPr>
        <p:txBody>
          <a:bodyPr anchor="t"/>
          <a:lstStyle>
            <a:lvl1pPr marL="285750" indent="-285750" algn="l">
              <a:lnSpc>
                <a:spcPct val="100000"/>
              </a:lnSpc>
              <a:buFont typeface="Arial" panose="020B0604020202020204" pitchFamily="34" charset="0"/>
              <a:buChar char="•"/>
              <a:defRPr sz="1400" b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_三项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 5"/>
          <p:cNvGrpSpPr/>
          <p:nvPr userDrawn="1"/>
        </p:nvGrpSpPr>
        <p:grpSpPr>
          <a:xfrm>
            <a:off x="-2024818" y="-1006438"/>
            <a:ext cx="8744932" cy="8460344"/>
            <a:chOff x="3447068" y="836877"/>
            <a:chExt cx="5039295" cy="4875300"/>
          </a:xfrm>
        </p:grpSpPr>
        <p:sp>
          <p:nvSpPr>
            <p:cNvPr id="2" name="椭圆 1"/>
            <p:cNvSpPr/>
            <p:nvPr userDrawn="1"/>
          </p:nvSpPr>
          <p:spPr>
            <a:xfrm>
              <a:off x="3447068" y="836877"/>
              <a:ext cx="4873584" cy="4492198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chemeClr val="accent2">
                    <a:lumMod val="50000"/>
                  </a:schemeClr>
                </a:gs>
                <a:gs pos="41000">
                  <a:schemeClr val="accent1">
                    <a:lumMod val="75000"/>
                    <a:alpha val="80000"/>
                  </a:schemeClr>
                </a:gs>
                <a:gs pos="0">
                  <a:schemeClr val="accent3">
                    <a:lumMod val="75000"/>
                    <a:alpha val="80000"/>
                  </a:schemeClr>
                </a:gs>
                <a:gs pos="72000">
                  <a:schemeClr val="accent2">
                    <a:lumMod val="75000"/>
                    <a:alpha val="80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  <p:sp>
          <p:nvSpPr>
            <p:cNvPr id="4" name="椭圆 1"/>
            <p:cNvSpPr/>
            <p:nvPr userDrawn="1"/>
          </p:nvSpPr>
          <p:spPr>
            <a:xfrm rot="8851590">
              <a:off x="3612779" y="1219979"/>
              <a:ext cx="4873584" cy="4492198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chemeClr val="accent2">
                    <a:lumMod val="50000"/>
                  </a:schemeClr>
                </a:gs>
                <a:gs pos="41000">
                  <a:schemeClr val="accent1">
                    <a:lumMod val="75000"/>
                    <a:alpha val="80000"/>
                  </a:schemeClr>
                </a:gs>
                <a:gs pos="0">
                  <a:schemeClr val="accent3">
                    <a:lumMod val="75000"/>
                    <a:alpha val="80000"/>
                  </a:schemeClr>
                </a:gs>
                <a:gs pos="72000">
                  <a:schemeClr val="accent2">
                    <a:lumMod val="75000"/>
                    <a:alpha val="80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</p:grpSp>
      <p:sp>
        <p:nvSpPr>
          <p:cNvPr id="7" name="文本占位符 6"/>
          <p:cNvSpPr>
            <a:spLocks noGrp="1"/>
          </p:cNvSpPr>
          <p:nvPr>
            <p:ph type="body" sz="quarter" idx="13" hasCustomPrompt="1"/>
          </p:nvPr>
        </p:nvSpPr>
        <p:spPr>
          <a:xfrm>
            <a:off x="1604397" y="2011116"/>
            <a:ext cx="2776216" cy="1529527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 sz="96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zh-CN" altLang="en-US"/>
              <a:t>标题</a:t>
            </a:r>
            <a:endParaRPr kumimoji="1" lang="zh-CN" altLang="en-US" dirty="0"/>
          </a:p>
        </p:txBody>
      </p:sp>
      <p:sp>
        <p:nvSpPr>
          <p:cNvPr id="8" name="文本占位符 6"/>
          <p:cNvSpPr>
            <a:spLocks noGrp="1"/>
          </p:cNvSpPr>
          <p:nvPr>
            <p:ph type="body" sz="quarter" idx="14" hasCustomPrompt="1"/>
          </p:nvPr>
        </p:nvSpPr>
        <p:spPr>
          <a:xfrm>
            <a:off x="1604397" y="3545510"/>
            <a:ext cx="2776216" cy="590556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 sz="32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 dirty="0"/>
              <a:t>CONTENTS</a:t>
            </a:r>
            <a:endParaRPr kumimoji="1" lang="zh-CN" altLang="en-US" dirty="0"/>
          </a:p>
        </p:txBody>
      </p:sp>
      <p:sp>
        <p:nvSpPr>
          <p:cNvPr id="9" name="文本占位符 6"/>
          <p:cNvSpPr>
            <a:spLocks noGrp="1"/>
          </p:cNvSpPr>
          <p:nvPr>
            <p:ph type="body" sz="quarter" idx="15" hasCustomPrompt="1"/>
          </p:nvPr>
        </p:nvSpPr>
        <p:spPr>
          <a:xfrm>
            <a:off x="7082848" y="1693799"/>
            <a:ext cx="932642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44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/>
              <a:t>00</a:t>
            </a:r>
            <a:endParaRPr kumimoji="1" lang="zh-CN" altLang="en-US" dirty="0"/>
          </a:p>
        </p:txBody>
      </p:sp>
      <p:sp>
        <p:nvSpPr>
          <p:cNvPr id="10" name="文本占位符 6"/>
          <p:cNvSpPr>
            <a:spLocks noGrp="1"/>
          </p:cNvSpPr>
          <p:nvPr>
            <p:ph type="body" sz="quarter" idx="16"/>
          </p:nvPr>
        </p:nvSpPr>
        <p:spPr>
          <a:xfrm>
            <a:off x="8015489" y="1693799"/>
            <a:ext cx="3253563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600" b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  <p:sp>
        <p:nvSpPr>
          <p:cNvPr id="15" name="文本占位符 6"/>
          <p:cNvSpPr>
            <a:spLocks noGrp="1"/>
          </p:cNvSpPr>
          <p:nvPr>
            <p:ph type="body" sz="quarter" idx="17" hasCustomPrompt="1"/>
          </p:nvPr>
        </p:nvSpPr>
        <p:spPr>
          <a:xfrm>
            <a:off x="7082848" y="3093408"/>
            <a:ext cx="932642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44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/>
              <a:t>00</a:t>
            </a:r>
            <a:endParaRPr kumimoji="1" lang="zh-CN" altLang="en-US" dirty="0"/>
          </a:p>
        </p:txBody>
      </p:sp>
      <p:sp>
        <p:nvSpPr>
          <p:cNvPr id="16" name="文本占位符 6"/>
          <p:cNvSpPr>
            <a:spLocks noGrp="1"/>
          </p:cNvSpPr>
          <p:nvPr>
            <p:ph type="body" sz="quarter" idx="18"/>
          </p:nvPr>
        </p:nvSpPr>
        <p:spPr>
          <a:xfrm>
            <a:off x="8015489" y="3093408"/>
            <a:ext cx="3253563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600" b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  <p:sp>
        <p:nvSpPr>
          <p:cNvPr id="17" name="文本占位符 6"/>
          <p:cNvSpPr>
            <a:spLocks noGrp="1"/>
          </p:cNvSpPr>
          <p:nvPr>
            <p:ph type="body" sz="quarter" idx="19" hasCustomPrompt="1"/>
          </p:nvPr>
        </p:nvSpPr>
        <p:spPr>
          <a:xfrm>
            <a:off x="7086211" y="4493017"/>
            <a:ext cx="932642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44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/>
              <a:t>00</a:t>
            </a:r>
            <a:endParaRPr kumimoji="1" lang="zh-CN" altLang="en-US" dirty="0"/>
          </a:p>
        </p:txBody>
      </p:sp>
      <p:sp>
        <p:nvSpPr>
          <p:cNvPr id="18" name="文本占位符 6"/>
          <p:cNvSpPr>
            <a:spLocks noGrp="1"/>
          </p:cNvSpPr>
          <p:nvPr>
            <p:ph type="body" sz="quarter" idx="20"/>
          </p:nvPr>
        </p:nvSpPr>
        <p:spPr>
          <a:xfrm>
            <a:off x="8018852" y="4493017"/>
            <a:ext cx="3253563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600" b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_四项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 5"/>
          <p:cNvGrpSpPr/>
          <p:nvPr userDrawn="1"/>
        </p:nvGrpSpPr>
        <p:grpSpPr>
          <a:xfrm>
            <a:off x="-2024818" y="-1006438"/>
            <a:ext cx="8744932" cy="8460344"/>
            <a:chOff x="3447068" y="836877"/>
            <a:chExt cx="5039295" cy="4875300"/>
          </a:xfrm>
        </p:grpSpPr>
        <p:sp>
          <p:nvSpPr>
            <p:cNvPr id="2" name="椭圆 1"/>
            <p:cNvSpPr/>
            <p:nvPr userDrawn="1"/>
          </p:nvSpPr>
          <p:spPr>
            <a:xfrm>
              <a:off x="3447068" y="836877"/>
              <a:ext cx="4873584" cy="4492198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chemeClr val="accent2">
                    <a:lumMod val="50000"/>
                  </a:schemeClr>
                </a:gs>
                <a:gs pos="41000">
                  <a:schemeClr val="accent1">
                    <a:lumMod val="75000"/>
                    <a:alpha val="80000"/>
                  </a:schemeClr>
                </a:gs>
                <a:gs pos="0">
                  <a:schemeClr val="accent3">
                    <a:lumMod val="75000"/>
                    <a:alpha val="80000"/>
                  </a:schemeClr>
                </a:gs>
                <a:gs pos="72000">
                  <a:schemeClr val="accent2">
                    <a:lumMod val="75000"/>
                    <a:alpha val="80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  <p:sp>
          <p:nvSpPr>
            <p:cNvPr id="4" name="椭圆 1"/>
            <p:cNvSpPr/>
            <p:nvPr userDrawn="1"/>
          </p:nvSpPr>
          <p:spPr>
            <a:xfrm rot="8851590">
              <a:off x="3612779" y="1219979"/>
              <a:ext cx="4873584" cy="4492198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chemeClr val="accent2">
                    <a:lumMod val="50000"/>
                  </a:schemeClr>
                </a:gs>
                <a:gs pos="41000">
                  <a:schemeClr val="accent1">
                    <a:lumMod val="75000"/>
                    <a:alpha val="80000"/>
                  </a:schemeClr>
                </a:gs>
                <a:gs pos="0">
                  <a:schemeClr val="accent3">
                    <a:lumMod val="75000"/>
                    <a:alpha val="80000"/>
                  </a:schemeClr>
                </a:gs>
                <a:gs pos="72000">
                  <a:schemeClr val="accent2">
                    <a:lumMod val="75000"/>
                    <a:alpha val="80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</p:grpSp>
      <p:sp>
        <p:nvSpPr>
          <p:cNvPr id="7" name="文本占位符 6"/>
          <p:cNvSpPr>
            <a:spLocks noGrp="1"/>
          </p:cNvSpPr>
          <p:nvPr>
            <p:ph type="body" sz="quarter" idx="13" hasCustomPrompt="1"/>
          </p:nvPr>
        </p:nvSpPr>
        <p:spPr>
          <a:xfrm>
            <a:off x="1604397" y="2011116"/>
            <a:ext cx="2776216" cy="1529527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 sz="96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zh-CN" altLang="en-US"/>
              <a:t>标题</a:t>
            </a:r>
            <a:endParaRPr kumimoji="1" lang="zh-CN" altLang="en-US" dirty="0"/>
          </a:p>
        </p:txBody>
      </p:sp>
      <p:sp>
        <p:nvSpPr>
          <p:cNvPr id="8" name="文本占位符 6"/>
          <p:cNvSpPr>
            <a:spLocks noGrp="1"/>
          </p:cNvSpPr>
          <p:nvPr>
            <p:ph type="body" sz="quarter" idx="14" hasCustomPrompt="1"/>
          </p:nvPr>
        </p:nvSpPr>
        <p:spPr>
          <a:xfrm>
            <a:off x="1604397" y="3545510"/>
            <a:ext cx="2776216" cy="590556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 sz="32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 dirty="0"/>
              <a:t>CONTENTS</a:t>
            </a:r>
            <a:endParaRPr kumimoji="1" lang="zh-CN" altLang="en-US" dirty="0"/>
          </a:p>
        </p:txBody>
      </p:sp>
      <p:sp>
        <p:nvSpPr>
          <p:cNvPr id="9" name="文本占位符 6"/>
          <p:cNvSpPr>
            <a:spLocks noGrp="1"/>
          </p:cNvSpPr>
          <p:nvPr>
            <p:ph type="body" sz="quarter" idx="15" hasCustomPrompt="1"/>
          </p:nvPr>
        </p:nvSpPr>
        <p:spPr>
          <a:xfrm>
            <a:off x="7219023" y="1537682"/>
            <a:ext cx="932642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44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/>
              <a:t>00</a:t>
            </a:r>
            <a:endParaRPr kumimoji="1" lang="zh-CN" altLang="en-US" dirty="0"/>
          </a:p>
        </p:txBody>
      </p:sp>
      <p:sp>
        <p:nvSpPr>
          <p:cNvPr id="10" name="文本占位符 6"/>
          <p:cNvSpPr>
            <a:spLocks noGrp="1"/>
          </p:cNvSpPr>
          <p:nvPr>
            <p:ph type="body" sz="quarter" idx="16"/>
          </p:nvPr>
        </p:nvSpPr>
        <p:spPr>
          <a:xfrm>
            <a:off x="8151664" y="1537682"/>
            <a:ext cx="3253563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600" b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  <p:sp>
        <p:nvSpPr>
          <p:cNvPr id="15" name="文本占位符 6"/>
          <p:cNvSpPr>
            <a:spLocks noGrp="1"/>
          </p:cNvSpPr>
          <p:nvPr>
            <p:ph type="body" sz="quarter" idx="17" hasCustomPrompt="1"/>
          </p:nvPr>
        </p:nvSpPr>
        <p:spPr>
          <a:xfrm>
            <a:off x="7219023" y="2580452"/>
            <a:ext cx="932642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44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/>
              <a:t>00</a:t>
            </a:r>
            <a:endParaRPr kumimoji="1" lang="zh-CN" altLang="en-US" dirty="0"/>
          </a:p>
        </p:txBody>
      </p:sp>
      <p:sp>
        <p:nvSpPr>
          <p:cNvPr id="16" name="文本占位符 6"/>
          <p:cNvSpPr>
            <a:spLocks noGrp="1"/>
          </p:cNvSpPr>
          <p:nvPr>
            <p:ph type="body" sz="quarter" idx="18"/>
          </p:nvPr>
        </p:nvSpPr>
        <p:spPr>
          <a:xfrm>
            <a:off x="8151664" y="2580452"/>
            <a:ext cx="3253563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600" b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  <p:sp>
        <p:nvSpPr>
          <p:cNvPr id="13" name="文本占位符 6"/>
          <p:cNvSpPr>
            <a:spLocks noGrp="1"/>
          </p:cNvSpPr>
          <p:nvPr>
            <p:ph type="body" sz="quarter" idx="19" hasCustomPrompt="1"/>
          </p:nvPr>
        </p:nvSpPr>
        <p:spPr>
          <a:xfrm>
            <a:off x="7213362" y="3623222"/>
            <a:ext cx="932642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44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/>
              <a:t>00</a:t>
            </a:r>
            <a:endParaRPr kumimoji="1" lang="zh-CN" altLang="en-US" dirty="0"/>
          </a:p>
        </p:txBody>
      </p:sp>
      <p:sp>
        <p:nvSpPr>
          <p:cNvPr id="14" name="文本占位符 6"/>
          <p:cNvSpPr>
            <a:spLocks noGrp="1"/>
          </p:cNvSpPr>
          <p:nvPr>
            <p:ph type="body" sz="quarter" idx="20"/>
          </p:nvPr>
        </p:nvSpPr>
        <p:spPr>
          <a:xfrm>
            <a:off x="8146003" y="3623222"/>
            <a:ext cx="3253563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600" b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  <p:sp>
        <p:nvSpPr>
          <p:cNvPr id="19" name="文本占位符 6"/>
          <p:cNvSpPr>
            <a:spLocks noGrp="1"/>
          </p:cNvSpPr>
          <p:nvPr>
            <p:ph type="body" sz="quarter" idx="21" hasCustomPrompt="1"/>
          </p:nvPr>
        </p:nvSpPr>
        <p:spPr>
          <a:xfrm>
            <a:off x="7213362" y="4665992"/>
            <a:ext cx="932642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44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/>
              <a:t>00</a:t>
            </a:r>
            <a:endParaRPr kumimoji="1" lang="zh-CN" altLang="en-US" dirty="0"/>
          </a:p>
        </p:txBody>
      </p:sp>
      <p:sp>
        <p:nvSpPr>
          <p:cNvPr id="20" name="文本占位符 6"/>
          <p:cNvSpPr>
            <a:spLocks noGrp="1"/>
          </p:cNvSpPr>
          <p:nvPr>
            <p:ph type="body" sz="quarter" idx="22"/>
          </p:nvPr>
        </p:nvSpPr>
        <p:spPr>
          <a:xfrm>
            <a:off x="8146003" y="4665992"/>
            <a:ext cx="3253563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600" b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_五项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 5"/>
          <p:cNvGrpSpPr/>
          <p:nvPr userDrawn="1"/>
        </p:nvGrpSpPr>
        <p:grpSpPr>
          <a:xfrm>
            <a:off x="-2024818" y="-1006438"/>
            <a:ext cx="8744932" cy="8460344"/>
            <a:chOff x="3447068" y="836877"/>
            <a:chExt cx="5039295" cy="4875300"/>
          </a:xfrm>
        </p:grpSpPr>
        <p:sp>
          <p:nvSpPr>
            <p:cNvPr id="2" name="椭圆 1"/>
            <p:cNvSpPr/>
            <p:nvPr userDrawn="1"/>
          </p:nvSpPr>
          <p:spPr>
            <a:xfrm>
              <a:off x="3447068" y="836877"/>
              <a:ext cx="4873584" cy="4492198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chemeClr val="accent2">
                    <a:lumMod val="50000"/>
                  </a:schemeClr>
                </a:gs>
                <a:gs pos="41000">
                  <a:schemeClr val="accent1">
                    <a:lumMod val="75000"/>
                    <a:alpha val="80000"/>
                  </a:schemeClr>
                </a:gs>
                <a:gs pos="0">
                  <a:schemeClr val="accent3">
                    <a:lumMod val="75000"/>
                    <a:alpha val="80000"/>
                  </a:schemeClr>
                </a:gs>
                <a:gs pos="72000">
                  <a:schemeClr val="accent2">
                    <a:lumMod val="75000"/>
                    <a:alpha val="80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  <p:sp>
          <p:nvSpPr>
            <p:cNvPr id="4" name="椭圆 1"/>
            <p:cNvSpPr/>
            <p:nvPr userDrawn="1"/>
          </p:nvSpPr>
          <p:spPr>
            <a:xfrm rot="8851590">
              <a:off x="3612779" y="1219979"/>
              <a:ext cx="4873584" cy="4492198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chemeClr val="accent2">
                    <a:lumMod val="50000"/>
                  </a:schemeClr>
                </a:gs>
                <a:gs pos="41000">
                  <a:schemeClr val="accent1">
                    <a:lumMod val="75000"/>
                    <a:alpha val="80000"/>
                  </a:schemeClr>
                </a:gs>
                <a:gs pos="0">
                  <a:schemeClr val="accent3">
                    <a:lumMod val="75000"/>
                    <a:alpha val="80000"/>
                  </a:schemeClr>
                </a:gs>
                <a:gs pos="72000">
                  <a:schemeClr val="accent2">
                    <a:lumMod val="75000"/>
                    <a:alpha val="80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</p:grpSp>
      <p:sp>
        <p:nvSpPr>
          <p:cNvPr id="7" name="文本占位符 6"/>
          <p:cNvSpPr>
            <a:spLocks noGrp="1"/>
          </p:cNvSpPr>
          <p:nvPr>
            <p:ph type="body" sz="quarter" idx="13" hasCustomPrompt="1"/>
          </p:nvPr>
        </p:nvSpPr>
        <p:spPr>
          <a:xfrm>
            <a:off x="1604397" y="2011116"/>
            <a:ext cx="2776216" cy="1529527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 sz="96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zh-CN" altLang="en-US"/>
              <a:t>标题</a:t>
            </a:r>
            <a:endParaRPr kumimoji="1" lang="zh-CN" altLang="en-US" dirty="0"/>
          </a:p>
        </p:txBody>
      </p:sp>
      <p:sp>
        <p:nvSpPr>
          <p:cNvPr id="8" name="文本占位符 6"/>
          <p:cNvSpPr>
            <a:spLocks noGrp="1"/>
          </p:cNvSpPr>
          <p:nvPr>
            <p:ph type="body" sz="quarter" idx="14" hasCustomPrompt="1"/>
          </p:nvPr>
        </p:nvSpPr>
        <p:spPr>
          <a:xfrm>
            <a:off x="1604397" y="3545510"/>
            <a:ext cx="2776216" cy="590556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 sz="32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 dirty="0"/>
              <a:t>CONTENTS</a:t>
            </a:r>
            <a:endParaRPr kumimoji="1" lang="zh-CN" altLang="en-US" dirty="0"/>
          </a:p>
        </p:txBody>
      </p:sp>
      <p:sp>
        <p:nvSpPr>
          <p:cNvPr id="9" name="文本占位符 6"/>
          <p:cNvSpPr>
            <a:spLocks noGrp="1"/>
          </p:cNvSpPr>
          <p:nvPr>
            <p:ph type="body" sz="quarter" idx="15" hasCustomPrompt="1"/>
          </p:nvPr>
        </p:nvSpPr>
        <p:spPr>
          <a:xfrm>
            <a:off x="7219023" y="1203145"/>
            <a:ext cx="932642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44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/>
              <a:t>00</a:t>
            </a:r>
            <a:endParaRPr kumimoji="1" lang="zh-CN" altLang="en-US" dirty="0"/>
          </a:p>
        </p:txBody>
      </p:sp>
      <p:sp>
        <p:nvSpPr>
          <p:cNvPr id="10" name="文本占位符 6"/>
          <p:cNvSpPr>
            <a:spLocks noGrp="1"/>
          </p:cNvSpPr>
          <p:nvPr>
            <p:ph type="body" sz="quarter" idx="16"/>
          </p:nvPr>
        </p:nvSpPr>
        <p:spPr>
          <a:xfrm>
            <a:off x="8151664" y="1203145"/>
            <a:ext cx="3253563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600" b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  <p:sp>
        <p:nvSpPr>
          <p:cNvPr id="15" name="文本占位符 6"/>
          <p:cNvSpPr>
            <a:spLocks noGrp="1"/>
          </p:cNvSpPr>
          <p:nvPr>
            <p:ph type="body" sz="quarter" idx="17" hasCustomPrompt="1"/>
          </p:nvPr>
        </p:nvSpPr>
        <p:spPr>
          <a:xfrm>
            <a:off x="7219023" y="2112101"/>
            <a:ext cx="932642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44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/>
              <a:t>00</a:t>
            </a:r>
            <a:endParaRPr kumimoji="1" lang="zh-CN" altLang="en-US" dirty="0"/>
          </a:p>
        </p:txBody>
      </p:sp>
      <p:sp>
        <p:nvSpPr>
          <p:cNvPr id="16" name="文本占位符 6"/>
          <p:cNvSpPr>
            <a:spLocks noGrp="1"/>
          </p:cNvSpPr>
          <p:nvPr>
            <p:ph type="body" sz="quarter" idx="18"/>
          </p:nvPr>
        </p:nvSpPr>
        <p:spPr>
          <a:xfrm>
            <a:off x="8151664" y="2112101"/>
            <a:ext cx="3253563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600" b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  <p:sp>
        <p:nvSpPr>
          <p:cNvPr id="17" name="文本占位符 6"/>
          <p:cNvSpPr>
            <a:spLocks noGrp="1"/>
          </p:cNvSpPr>
          <p:nvPr>
            <p:ph type="body" sz="quarter" idx="19" hasCustomPrompt="1"/>
          </p:nvPr>
        </p:nvSpPr>
        <p:spPr>
          <a:xfrm>
            <a:off x="7219023" y="3021057"/>
            <a:ext cx="932642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44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/>
              <a:t>00</a:t>
            </a:r>
            <a:endParaRPr kumimoji="1" lang="zh-CN" altLang="en-US" dirty="0"/>
          </a:p>
        </p:txBody>
      </p:sp>
      <p:sp>
        <p:nvSpPr>
          <p:cNvPr id="18" name="文本占位符 6"/>
          <p:cNvSpPr>
            <a:spLocks noGrp="1"/>
          </p:cNvSpPr>
          <p:nvPr>
            <p:ph type="body" sz="quarter" idx="20"/>
          </p:nvPr>
        </p:nvSpPr>
        <p:spPr>
          <a:xfrm>
            <a:off x="8151664" y="3021057"/>
            <a:ext cx="3253563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600" b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  <p:sp>
        <p:nvSpPr>
          <p:cNvPr id="21" name="文本占位符 6"/>
          <p:cNvSpPr>
            <a:spLocks noGrp="1"/>
          </p:cNvSpPr>
          <p:nvPr>
            <p:ph type="body" sz="quarter" idx="21" hasCustomPrompt="1"/>
          </p:nvPr>
        </p:nvSpPr>
        <p:spPr>
          <a:xfrm>
            <a:off x="7219023" y="3930013"/>
            <a:ext cx="932642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44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/>
              <a:t>00</a:t>
            </a:r>
            <a:endParaRPr kumimoji="1" lang="zh-CN" altLang="en-US" dirty="0"/>
          </a:p>
        </p:txBody>
      </p:sp>
      <p:sp>
        <p:nvSpPr>
          <p:cNvPr id="22" name="文本占位符 6"/>
          <p:cNvSpPr>
            <a:spLocks noGrp="1"/>
          </p:cNvSpPr>
          <p:nvPr>
            <p:ph type="body" sz="quarter" idx="22"/>
          </p:nvPr>
        </p:nvSpPr>
        <p:spPr>
          <a:xfrm>
            <a:off x="8151664" y="3930013"/>
            <a:ext cx="3253563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600" b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  <p:sp>
        <p:nvSpPr>
          <p:cNvPr id="23" name="文本占位符 6"/>
          <p:cNvSpPr>
            <a:spLocks noGrp="1"/>
          </p:cNvSpPr>
          <p:nvPr>
            <p:ph type="body" sz="quarter" idx="23" hasCustomPrompt="1"/>
          </p:nvPr>
        </p:nvSpPr>
        <p:spPr>
          <a:xfrm>
            <a:off x="7219023" y="4838969"/>
            <a:ext cx="932642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44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/>
              <a:t>00</a:t>
            </a:r>
            <a:endParaRPr kumimoji="1" lang="zh-CN" altLang="en-US" dirty="0"/>
          </a:p>
        </p:txBody>
      </p:sp>
      <p:sp>
        <p:nvSpPr>
          <p:cNvPr id="24" name="文本占位符 6"/>
          <p:cNvSpPr>
            <a:spLocks noGrp="1"/>
          </p:cNvSpPr>
          <p:nvPr>
            <p:ph type="body" sz="quarter" idx="24"/>
          </p:nvPr>
        </p:nvSpPr>
        <p:spPr>
          <a:xfrm>
            <a:off x="8151664" y="4838969"/>
            <a:ext cx="3253563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600" b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_六项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 5"/>
          <p:cNvGrpSpPr/>
          <p:nvPr userDrawn="1"/>
        </p:nvGrpSpPr>
        <p:grpSpPr>
          <a:xfrm>
            <a:off x="-1991568" y="-998227"/>
            <a:ext cx="8744932" cy="8460344"/>
            <a:chOff x="3447068" y="836877"/>
            <a:chExt cx="5039295" cy="4875300"/>
          </a:xfrm>
        </p:grpSpPr>
        <p:sp>
          <p:nvSpPr>
            <p:cNvPr id="2" name="椭圆 1"/>
            <p:cNvSpPr/>
            <p:nvPr userDrawn="1"/>
          </p:nvSpPr>
          <p:spPr>
            <a:xfrm>
              <a:off x="3447068" y="836877"/>
              <a:ext cx="4873584" cy="4492198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chemeClr val="accent2">
                    <a:lumMod val="50000"/>
                  </a:schemeClr>
                </a:gs>
                <a:gs pos="41000">
                  <a:schemeClr val="accent1">
                    <a:lumMod val="75000"/>
                    <a:alpha val="80000"/>
                  </a:schemeClr>
                </a:gs>
                <a:gs pos="0">
                  <a:schemeClr val="accent3">
                    <a:lumMod val="75000"/>
                    <a:alpha val="80000"/>
                  </a:schemeClr>
                </a:gs>
                <a:gs pos="72000">
                  <a:schemeClr val="accent2">
                    <a:lumMod val="75000"/>
                    <a:alpha val="80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  <p:sp>
          <p:nvSpPr>
            <p:cNvPr id="4" name="椭圆 1"/>
            <p:cNvSpPr/>
            <p:nvPr userDrawn="1"/>
          </p:nvSpPr>
          <p:spPr>
            <a:xfrm rot="8851590">
              <a:off x="3612779" y="1219979"/>
              <a:ext cx="4873584" cy="4492198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chemeClr val="accent2">
                    <a:lumMod val="50000"/>
                  </a:schemeClr>
                </a:gs>
                <a:gs pos="41000">
                  <a:schemeClr val="accent1">
                    <a:lumMod val="75000"/>
                    <a:alpha val="80000"/>
                  </a:schemeClr>
                </a:gs>
                <a:gs pos="0">
                  <a:schemeClr val="accent3">
                    <a:lumMod val="75000"/>
                    <a:alpha val="80000"/>
                  </a:schemeClr>
                </a:gs>
                <a:gs pos="72000">
                  <a:schemeClr val="accent2">
                    <a:lumMod val="75000"/>
                    <a:alpha val="80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</p:grpSp>
      <p:sp>
        <p:nvSpPr>
          <p:cNvPr id="7" name="文本占位符 6"/>
          <p:cNvSpPr>
            <a:spLocks noGrp="1"/>
          </p:cNvSpPr>
          <p:nvPr>
            <p:ph type="body" sz="quarter" idx="13" hasCustomPrompt="1"/>
          </p:nvPr>
        </p:nvSpPr>
        <p:spPr>
          <a:xfrm>
            <a:off x="1604397" y="2011116"/>
            <a:ext cx="2776216" cy="1529527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 sz="96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zh-CN" altLang="en-US"/>
              <a:t>标题</a:t>
            </a:r>
            <a:endParaRPr kumimoji="1" lang="zh-CN" altLang="en-US" dirty="0"/>
          </a:p>
        </p:txBody>
      </p:sp>
      <p:sp>
        <p:nvSpPr>
          <p:cNvPr id="8" name="文本占位符 6"/>
          <p:cNvSpPr>
            <a:spLocks noGrp="1"/>
          </p:cNvSpPr>
          <p:nvPr>
            <p:ph type="body" sz="quarter" idx="14" hasCustomPrompt="1"/>
          </p:nvPr>
        </p:nvSpPr>
        <p:spPr>
          <a:xfrm>
            <a:off x="1604397" y="3545510"/>
            <a:ext cx="2776216" cy="590556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 sz="32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 dirty="0"/>
              <a:t>CONTENTS</a:t>
            </a:r>
            <a:endParaRPr kumimoji="1" lang="zh-CN" altLang="en-US" dirty="0"/>
          </a:p>
        </p:txBody>
      </p:sp>
      <p:sp>
        <p:nvSpPr>
          <p:cNvPr id="9" name="文本占位符 6"/>
          <p:cNvSpPr>
            <a:spLocks noGrp="1"/>
          </p:cNvSpPr>
          <p:nvPr>
            <p:ph type="body" sz="quarter" idx="15" hasCustomPrompt="1"/>
          </p:nvPr>
        </p:nvSpPr>
        <p:spPr>
          <a:xfrm>
            <a:off x="7219023" y="779399"/>
            <a:ext cx="932642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44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/>
              <a:t>00</a:t>
            </a:r>
            <a:endParaRPr kumimoji="1" lang="zh-CN" altLang="en-US" dirty="0"/>
          </a:p>
        </p:txBody>
      </p:sp>
      <p:sp>
        <p:nvSpPr>
          <p:cNvPr id="10" name="文本占位符 6"/>
          <p:cNvSpPr>
            <a:spLocks noGrp="1"/>
          </p:cNvSpPr>
          <p:nvPr>
            <p:ph type="body" sz="quarter" idx="16"/>
          </p:nvPr>
        </p:nvSpPr>
        <p:spPr>
          <a:xfrm>
            <a:off x="8151664" y="779399"/>
            <a:ext cx="3253563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600" b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  <p:sp>
        <p:nvSpPr>
          <p:cNvPr id="15" name="文本占位符 6"/>
          <p:cNvSpPr>
            <a:spLocks noGrp="1"/>
          </p:cNvSpPr>
          <p:nvPr>
            <p:ph type="body" sz="quarter" idx="17" hasCustomPrompt="1"/>
          </p:nvPr>
        </p:nvSpPr>
        <p:spPr>
          <a:xfrm>
            <a:off x="7219023" y="1688355"/>
            <a:ext cx="932642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44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/>
              <a:t>00</a:t>
            </a:r>
            <a:endParaRPr kumimoji="1" lang="zh-CN" altLang="en-US" dirty="0"/>
          </a:p>
        </p:txBody>
      </p:sp>
      <p:sp>
        <p:nvSpPr>
          <p:cNvPr id="16" name="文本占位符 6"/>
          <p:cNvSpPr>
            <a:spLocks noGrp="1"/>
          </p:cNvSpPr>
          <p:nvPr>
            <p:ph type="body" sz="quarter" idx="18"/>
          </p:nvPr>
        </p:nvSpPr>
        <p:spPr>
          <a:xfrm>
            <a:off x="8151664" y="1688355"/>
            <a:ext cx="3253563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600" b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  <p:sp>
        <p:nvSpPr>
          <p:cNvPr id="17" name="文本占位符 6"/>
          <p:cNvSpPr>
            <a:spLocks noGrp="1"/>
          </p:cNvSpPr>
          <p:nvPr>
            <p:ph type="body" sz="quarter" idx="19" hasCustomPrompt="1"/>
          </p:nvPr>
        </p:nvSpPr>
        <p:spPr>
          <a:xfrm>
            <a:off x="7219023" y="2597311"/>
            <a:ext cx="932642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44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/>
              <a:t>00</a:t>
            </a:r>
            <a:endParaRPr kumimoji="1" lang="zh-CN" altLang="en-US" dirty="0"/>
          </a:p>
        </p:txBody>
      </p:sp>
      <p:sp>
        <p:nvSpPr>
          <p:cNvPr id="18" name="文本占位符 6"/>
          <p:cNvSpPr>
            <a:spLocks noGrp="1"/>
          </p:cNvSpPr>
          <p:nvPr>
            <p:ph type="body" sz="quarter" idx="20"/>
          </p:nvPr>
        </p:nvSpPr>
        <p:spPr>
          <a:xfrm>
            <a:off x="8151664" y="2597311"/>
            <a:ext cx="3253563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600" b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  <p:sp>
        <p:nvSpPr>
          <p:cNvPr id="21" name="文本占位符 6"/>
          <p:cNvSpPr>
            <a:spLocks noGrp="1"/>
          </p:cNvSpPr>
          <p:nvPr>
            <p:ph type="body" sz="quarter" idx="21" hasCustomPrompt="1"/>
          </p:nvPr>
        </p:nvSpPr>
        <p:spPr>
          <a:xfrm>
            <a:off x="7219023" y="3506267"/>
            <a:ext cx="932642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44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/>
              <a:t>00</a:t>
            </a:r>
            <a:endParaRPr kumimoji="1" lang="zh-CN" altLang="en-US" dirty="0"/>
          </a:p>
        </p:txBody>
      </p:sp>
      <p:sp>
        <p:nvSpPr>
          <p:cNvPr id="22" name="文本占位符 6"/>
          <p:cNvSpPr>
            <a:spLocks noGrp="1"/>
          </p:cNvSpPr>
          <p:nvPr>
            <p:ph type="body" sz="quarter" idx="22"/>
          </p:nvPr>
        </p:nvSpPr>
        <p:spPr>
          <a:xfrm>
            <a:off x="8151664" y="3506267"/>
            <a:ext cx="3253563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600" b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  <p:sp>
        <p:nvSpPr>
          <p:cNvPr id="19" name="文本占位符 6"/>
          <p:cNvSpPr>
            <a:spLocks noGrp="1"/>
          </p:cNvSpPr>
          <p:nvPr>
            <p:ph type="body" sz="quarter" idx="23" hasCustomPrompt="1"/>
          </p:nvPr>
        </p:nvSpPr>
        <p:spPr>
          <a:xfrm>
            <a:off x="7219023" y="4417945"/>
            <a:ext cx="932642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44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/>
              <a:t>00</a:t>
            </a:r>
            <a:endParaRPr kumimoji="1" lang="zh-CN" altLang="en-US" dirty="0"/>
          </a:p>
        </p:txBody>
      </p:sp>
      <p:sp>
        <p:nvSpPr>
          <p:cNvPr id="20" name="文本占位符 6"/>
          <p:cNvSpPr>
            <a:spLocks noGrp="1"/>
          </p:cNvSpPr>
          <p:nvPr>
            <p:ph type="body" sz="quarter" idx="24"/>
          </p:nvPr>
        </p:nvSpPr>
        <p:spPr>
          <a:xfrm>
            <a:off x="8151664" y="4417945"/>
            <a:ext cx="3253563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600" b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  <p:sp>
        <p:nvSpPr>
          <p:cNvPr id="25" name="文本占位符 6"/>
          <p:cNvSpPr>
            <a:spLocks noGrp="1"/>
          </p:cNvSpPr>
          <p:nvPr>
            <p:ph type="body" sz="quarter" idx="25" hasCustomPrompt="1"/>
          </p:nvPr>
        </p:nvSpPr>
        <p:spPr>
          <a:xfrm>
            <a:off x="7219023" y="5326901"/>
            <a:ext cx="932642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44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/>
              <a:t>00</a:t>
            </a:r>
            <a:endParaRPr kumimoji="1" lang="zh-CN" altLang="en-US" dirty="0"/>
          </a:p>
        </p:txBody>
      </p:sp>
      <p:sp>
        <p:nvSpPr>
          <p:cNvPr id="26" name="文本占位符 6"/>
          <p:cNvSpPr>
            <a:spLocks noGrp="1"/>
          </p:cNvSpPr>
          <p:nvPr>
            <p:ph type="body" sz="quarter" idx="26"/>
          </p:nvPr>
        </p:nvSpPr>
        <p:spPr>
          <a:xfrm>
            <a:off x="8151664" y="5326901"/>
            <a:ext cx="3253563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600" b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副标题页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89000"/>
                </a:schemeClr>
              </a:gs>
              <a:gs pos="23000">
                <a:schemeClr val="accent1">
                  <a:lumMod val="89000"/>
                </a:schemeClr>
              </a:gs>
              <a:gs pos="69000">
                <a:schemeClr val="accent1">
                  <a:lumMod val="75000"/>
                </a:schemeClr>
              </a:gs>
              <a:gs pos="97000">
                <a:schemeClr val="accent1">
                  <a:lumMod val="7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7" name="组 6"/>
          <p:cNvGrpSpPr/>
          <p:nvPr userDrawn="1"/>
        </p:nvGrpSpPr>
        <p:grpSpPr>
          <a:xfrm>
            <a:off x="1955282" y="-1803666"/>
            <a:ext cx="7870890" cy="6691365"/>
            <a:chOff x="5067768" y="-852735"/>
            <a:chExt cx="9613786" cy="9526783"/>
          </a:xfrm>
        </p:grpSpPr>
        <p:sp>
          <p:nvSpPr>
            <p:cNvPr id="5" name="椭圆 1"/>
            <p:cNvSpPr/>
            <p:nvPr userDrawn="1"/>
          </p:nvSpPr>
          <p:spPr>
            <a:xfrm rot="19800000">
              <a:off x="5067768" y="-247745"/>
              <a:ext cx="9526783" cy="8781257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  <p:sp>
          <p:nvSpPr>
            <p:cNvPr id="6" name="椭圆 1"/>
            <p:cNvSpPr/>
            <p:nvPr userDrawn="1"/>
          </p:nvSpPr>
          <p:spPr>
            <a:xfrm rot="17526771">
              <a:off x="5527534" y="-479972"/>
              <a:ext cx="9526783" cy="8781257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solidFill>
              <a:schemeClr val="bg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</p:grpSp>
      <p:sp>
        <p:nvSpPr>
          <p:cNvPr id="8" name="文本占位符 6"/>
          <p:cNvSpPr>
            <a:spLocks noGrp="1"/>
          </p:cNvSpPr>
          <p:nvPr>
            <p:ph type="body" sz="quarter" idx="15" hasCustomPrompt="1"/>
          </p:nvPr>
        </p:nvSpPr>
        <p:spPr>
          <a:xfrm>
            <a:off x="4640704" y="660100"/>
            <a:ext cx="2910592" cy="2373032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 sz="166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/>
              <a:t>00</a:t>
            </a:r>
            <a:endParaRPr kumimoji="1" lang="zh-CN" altLang="en-US" dirty="0"/>
          </a:p>
        </p:txBody>
      </p:sp>
      <p:sp>
        <p:nvSpPr>
          <p:cNvPr id="9" name="文本占位符 6"/>
          <p:cNvSpPr>
            <a:spLocks noGrp="1"/>
          </p:cNvSpPr>
          <p:nvPr>
            <p:ph type="body" sz="quarter" idx="16"/>
          </p:nvPr>
        </p:nvSpPr>
        <p:spPr>
          <a:xfrm>
            <a:off x="3724507" y="3033133"/>
            <a:ext cx="4742986" cy="825190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 sz="4000" b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副标题页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89000"/>
                </a:schemeClr>
              </a:gs>
              <a:gs pos="23000">
                <a:schemeClr val="accent2">
                  <a:lumMod val="89000"/>
                </a:schemeClr>
              </a:gs>
              <a:gs pos="69000">
                <a:schemeClr val="accent2">
                  <a:lumMod val="75000"/>
                </a:schemeClr>
              </a:gs>
              <a:gs pos="97000">
                <a:schemeClr val="accent2">
                  <a:lumMod val="70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7" name="组 6"/>
          <p:cNvGrpSpPr/>
          <p:nvPr userDrawn="1"/>
        </p:nvGrpSpPr>
        <p:grpSpPr>
          <a:xfrm>
            <a:off x="1955282" y="-1803666"/>
            <a:ext cx="7870890" cy="6691365"/>
            <a:chOff x="5067768" y="-852735"/>
            <a:chExt cx="9613786" cy="9526783"/>
          </a:xfrm>
        </p:grpSpPr>
        <p:sp>
          <p:nvSpPr>
            <p:cNvPr id="5" name="椭圆 1"/>
            <p:cNvSpPr/>
            <p:nvPr userDrawn="1"/>
          </p:nvSpPr>
          <p:spPr>
            <a:xfrm rot="19800000">
              <a:off x="5067768" y="-247745"/>
              <a:ext cx="9526783" cy="8781257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  <p:sp>
          <p:nvSpPr>
            <p:cNvPr id="6" name="椭圆 1"/>
            <p:cNvSpPr/>
            <p:nvPr userDrawn="1"/>
          </p:nvSpPr>
          <p:spPr>
            <a:xfrm rot="17526771">
              <a:off x="5527534" y="-479972"/>
              <a:ext cx="9526783" cy="8781257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solidFill>
              <a:schemeClr val="bg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</p:grpSp>
      <p:sp>
        <p:nvSpPr>
          <p:cNvPr id="8" name="文本占位符 6"/>
          <p:cNvSpPr>
            <a:spLocks noGrp="1"/>
          </p:cNvSpPr>
          <p:nvPr>
            <p:ph type="body" sz="quarter" idx="15" hasCustomPrompt="1"/>
          </p:nvPr>
        </p:nvSpPr>
        <p:spPr>
          <a:xfrm>
            <a:off x="4640704" y="660100"/>
            <a:ext cx="2910592" cy="2373032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 sz="16600" b="1">
                <a:solidFill>
                  <a:schemeClr val="accent2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/>
              <a:t>00</a:t>
            </a:r>
            <a:endParaRPr kumimoji="1" lang="zh-CN" altLang="en-US" dirty="0"/>
          </a:p>
        </p:txBody>
      </p:sp>
      <p:sp>
        <p:nvSpPr>
          <p:cNvPr id="9" name="文本占位符 6"/>
          <p:cNvSpPr>
            <a:spLocks noGrp="1"/>
          </p:cNvSpPr>
          <p:nvPr>
            <p:ph type="body" sz="quarter" idx="16"/>
          </p:nvPr>
        </p:nvSpPr>
        <p:spPr>
          <a:xfrm>
            <a:off x="3724507" y="3033133"/>
            <a:ext cx="4742986" cy="825190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 sz="4000" b="0">
                <a:solidFill>
                  <a:schemeClr val="accent2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副标题页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89000"/>
                </a:schemeClr>
              </a:gs>
              <a:gs pos="23000">
                <a:schemeClr val="accent3">
                  <a:lumMod val="89000"/>
                </a:schemeClr>
              </a:gs>
              <a:gs pos="69000">
                <a:schemeClr val="accent3">
                  <a:lumMod val="75000"/>
                </a:schemeClr>
              </a:gs>
              <a:gs pos="97000">
                <a:schemeClr val="accent3">
                  <a:lumMod val="7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7" name="组 6"/>
          <p:cNvGrpSpPr/>
          <p:nvPr userDrawn="1"/>
        </p:nvGrpSpPr>
        <p:grpSpPr>
          <a:xfrm>
            <a:off x="1955282" y="-1803666"/>
            <a:ext cx="7870890" cy="6691365"/>
            <a:chOff x="5067768" y="-852735"/>
            <a:chExt cx="9613786" cy="9526783"/>
          </a:xfrm>
        </p:grpSpPr>
        <p:sp>
          <p:nvSpPr>
            <p:cNvPr id="5" name="椭圆 1"/>
            <p:cNvSpPr/>
            <p:nvPr userDrawn="1"/>
          </p:nvSpPr>
          <p:spPr>
            <a:xfrm rot="19800000">
              <a:off x="5067768" y="-247745"/>
              <a:ext cx="9526783" cy="8781257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  <p:sp>
          <p:nvSpPr>
            <p:cNvPr id="6" name="椭圆 1"/>
            <p:cNvSpPr/>
            <p:nvPr userDrawn="1"/>
          </p:nvSpPr>
          <p:spPr>
            <a:xfrm rot="17526771">
              <a:off x="5527534" y="-479972"/>
              <a:ext cx="9526783" cy="8781257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solidFill>
              <a:schemeClr val="bg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</p:grpSp>
      <p:sp>
        <p:nvSpPr>
          <p:cNvPr id="8" name="文本占位符 6"/>
          <p:cNvSpPr>
            <a:spLocks noGrp="1"/>
          </p:cNvSpPr>
          <p:nvPr>
            <p:ph type="body" sz="quarter" idx="15" hasCustomPrompt="1"/>
          </p:nvPr>
        </p:nvSpPr>
        <p:spPr>
          <a:xfrm>
            <a:off x="4640704" y="660100"/>
            <a:ext cx="2910592" cy="2373032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 sz="16600" b="1">
                <a:solidFill>
                  <a:schemeClr val="accent3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/>
              <a:t>00</a:t>
            </a:r>
            <a:endParaRPr kumimoji="1" lang="zh-CN" altLang="en-US" dirty="0"/>
          </a:p>
        </p:txBody>
      </p:sp>
      <p:sp>
        <p:nvSpPr>
          <p:cNvPr id="9" name="文本占位符 6"/>
          <p:cNvSpPr>
            <a:spLocks noGrp="1"/>
          </p:cNvSpPr>
          <p:nvPr>
            <p:ph type="body" sz="quarter" idx="16"/>
          </p:nvPr>
        </p:nvSpPr>
        <p:spPr>
          <a:xfrm>
            <a:off x="3724507" y="3033133"/>
            <a:ext cx="4742986" cy="825190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 sz="4000" b="0">
                <a:solidFill>
                  <a:schemeClr val="accent3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副标题页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89000"/>
                </a:schemeClr>
              </a:gs>
              <a:gs pos="23000">
                <a:schemeClr val="accent4">
                  <a:lumMod val="89000"/>
                </a:schemeClr>
              </a:gs>
              <a:gs pos="69000">
                <a:schemeClr val="accent4">
                  <a:lumMod val="75000"/>
                </a:schemeClr>
              </a:gs>
              <a:gs pos="97000">
                <a:schemeClr val="accent4">
                  <a:lumMod val="7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7" name="组 6"/>
          <p:cNvGrpSpPr/>
          <p:nvPr userDrawn="1"/>
        </p:nvGrpSpPr>
        <p:grpSpPr>
          <a:xfrm>
            <a:off x="1955282" y="-1803666"/>
            <a:ext cx="7870890" cy="6691365"/>
            <a:chOff x="5067768" y="-852735"/>
            <a:chExt cx="9613786" cy="9526783"/>
          </a:xfrm>
        </p:grpSpPr>
        <p:sp>
          <p:nvSpPr>
            <p:cNvPr id="5" name="椭圆 1"/>
            <p:cNvSpPr/>
            <p:nvPr userDrawn="1"/>
          </p:nvSpPr>
          <p:spPr>
            <a:xfrm rot="19800000">
              <a:off x="5067768" y="-247745"/>
              <a:ext cx="9526783" cy="8781257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  <p:sp>
          <p:nvSpPr>
            <p:cNvPr id="6" name="椭圆 1"/>
            <p:cNvSpPr/>
            <p:nvPr userDrawn="1"/>
          </p:nvSpPr>
          <p:spPr>
            <a:xfrm rot="17526771">
              <a:off x="5527534" y="-479972"/>
              <a:ext cx="9526783" cy="8781257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solidFill>
              <a:schemeClr val="bg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</p:grpSp>
      <p:sp>
        <p:nvSpPr>
          <p:cNvPr id="8" name="文本占位符 6"/>
          <p:cNvSpPr>
            <a:spLocks noGrp="1"/>
          </p:cNvSpPr>
          <p:nvPr>
            <p:ph type="body" sz="quarter" idx="15" hasCustomPrompt="1"/>
          </p:nvPr>
        </p:nvSpPr>
        <p:spPr>
          <a:xfrm>
            <a:off x="4640704" y="660100"/>
            <a:ext cx="2910592" cy="2373032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 sz="16600" b="1">
                <a:solidFill>
                  <a:schemeClr val="accent4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/>
              <a:t>00</a:t>
            </a:r>
            <a:endParaRPr kumimoji="1" lang="zh-CN" altLang="en-US" dirty="0"/>
          </a:p>
        </p:txBody>
      </p:sp>
      <p:sp>
        <p:nvSpPr>
          <p:cNvPr id="9" name="文本占位符 6"/>
          <p:cNvSpPr>
            <a:spLocks noGrp="1"/>
          </p:cNvSpPr>
          <p:nvPr>
            <p:ph type="body" sz="quarter" idx="16"/>
          </p:nvPr>
        </p:nvSpPr>
        <p:spPr>
          <a:xfrm>
            <a:off x="3724507" y="3033133"/>
            <a:ext cx="4742986" cy="825190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 sz="4000" b="0">
                <a:solidFill>
                  <a:schemeClr val="accent4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副标题页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89000"/>
                </a:schemeClr>
              </a:gs>
              <a:gs pos="23000">
                <a:schemeClr val="accent5">
                  <a:lumMod val="89000"/>
                </a:schemeClr>
              </a:gs>
              <a:gs pos="69000">
                <a:schemeClr val="accent5">
                  <a:lumMod val="75000"/>
                </a:schemeClr>
              </a:gs>
              <a:gs pos="97000">
                <a:schemeClr val="accent5">
                  <a:lumMod val="7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7" name="组 6"/>
          <p:cNvGrpSpPr/>
          <p:nvPr userDrawn="1"/>
        </p:nvGrpSpPr>
        <p:grpSpPr>
          <a:xfrm>
            <a:off x="1955282" y="-1803666"/>
            <a:ext cx="7870890" cy="6691365"/>
            <a:chOff x="5067768" y="-852735"/>
            <a:chExt cx="9613786" cy="9526783"/>
          </a:xfrm>
        </p:grpSpPr>
        <p:sp>
          <p:nvSpPr>
            <p:cNvPr id="5" name="椭圆 1"/>
            <p:cNvSpPr/>
            <p:nvPr userDrawn="1"/>
          </p:nvSpPr>
          <p:spPr>
            <a:xfrm rot="19800000">
              <a:off x="5067768" y="-247745"/>
              <a:ext cx="9526783" cy="8781257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  <p:sp>
          <p:nvSpPr>
            <p:cNvPr id="6" name="椭圆 1"/>
            <p:cNvSpPr/>
            <p:nvPr userDrawn="1"/>
          </p:nvSpPr>
          <p:spPr>
            <a:xfrm rot="17526771">
              <a:off x="5527534" y="-479972"/>
              <a:ext cx="9526783" cy="8781257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solidFill>
              <a:schemeClr val="bg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</p:grpSp>
      <p:sp>
        <p:nvSpPr>
          <p:cNvPr id="8" name="文本占位符 6"/>
          <p:cNvSpPr>
            <a:spLocks noGrp="1"/>
          </p:cNvSpPr>
          <p:nvPr>
            <p:ph type="body" sz="quarter" idx="15" hasCustomPrompt="1"/>
          </p:nvPr>
        </p:nvSpPr>
        <p:spPr>
          <a:xfrm>
            <a:off x="4640704" y="660100"/>
            <a:ext cx="2910592" cy="2373032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 sz="16600" b="1">
                <a:solidFill>
                  <a:schemeClr val="accent5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/>
              <a:t>00</a:t>
            </a:r>
            <a:endParaRPr kumimoji="1" lang="zh-CN" altLang="en-US" dirty="0"/>
          </a:p>
        </p:txBody>
      </p:sp>
      <p:sp>
        <p:nvSpPr>
          <p:cNvPr id="9" name="文本占位符 6"/>
          <p:cNvSpPr>
            <a:spLocks noGrp="1"/>
          </p:cNvSpPr>
          <p:nvPr>
            <p:ph type="body" sz="quarter" idx="16"/>
          </p:nvPr>
        </p:nvSpPr>
        <p:spPr>
          <a:xfrm>
            <a:off x="3724507" y="3033133"/>
            <a:ext cx="4742986" cy="825190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 sz="4000" b="0">
                <a:solidFill>
                  <a:schemeClr val="accent5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页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89000"/>
                </a:schemeClr>
              </a:gs>
              <a:gs pos="23000">
                <a:schemeClr val="accent1">
                  <a:lumMod val="89000"/>
                </a:schemeClr>
              </a:gs>
              <a:gs pos="69000">
                <a:schemeClr val="accent1">
                  <a:lumMod val="75000"/>
                </a:schemeClr>
              </a:gs>
              <a:gs pos="97000">
                <a:schemeClr val="accent1">
                  <a:lumMod val="70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6" name="组 5"/>
          <p:cNvGrpSpPr/>
          <p:nvPr userDrawn="1"/>
        </p:nvGrpSpPr>
        <p:grpSpPr>
          <a:xfrm rot="17100000" flipH="1">
            <a:off x="802220" y="-1059687"/>
            <a:ext cx="12969854" cy="15178844"/>
            <a:chOff x="-3533241" y="-1493421"/>
            <a:chExt cx="10611835" cy="9526783"/>
          </a:xfrm>
        </p:grpSpPr>
        <p:sp>
          <p:nvSpPr>
            <p:cNvPr id="3" name="椭圆 1"/>
            <p:cNvSpPr/>
            <p:nvPr userDrawn="1"/>
          </p:nvSpPr>
          <p:spPr>
            <a:xfrm rot="19800000">
              <a:off x="-3533241" y="-1061330"/>
              <a:ext cx="10611835" cy="8841402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  <p:sp>
          <p:nvSpPr>
            <p:cNvPr id="4" name="椭圆 1"/>
            <p:cNvSpPr/>
            <p:nvPr userDrawn="1"/>
          </p:nvSpPr>
          <p:spPr>
            <a:xfrm rot="17526771">
              <a:off x="-3623933" y="-1120658"/>
              <a:ext cx="9526783" cy="8781257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solidFill>
              <a:schemeClr val="bg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</p:grpSp>
      <p:sp>
        <p:nvSpPr>
          <p:cNvPr id="10" name="文本占位符 7"/>
          <p:cNvSpPr>
            <a:spLocks noGrp="1"/>
          </p:cNvSpPr>
          <p:nvPr>
            <p:ph type="body" sz="quarter" idx="10" hasCustomPrompt="1"/>
          </p:nvPr>
        </p:nvSpPr>
        <p:spPr>
          <a:xfrm>
            <a:off x="322289" y="258233"/>
            <a:ext cx="5302783" cy="721395"/>
          </a:xfrm>
          <a:prstGeom prst="rect">
            <a:avLst/>
          </a:prstGeom>
          <a:ln w="12700" cmpd="sng">
            <a:noFill/>
          </a:ln>
        </p:spPr>
        <p:txBody>
          <a:bodyPr vert="horz" anchor="ctr"/>
          <a:lstStyle>
            <a:lvl1pPr marL="0" indent="0" algn="l">
              <a:buNone/>
              <a:defRPr sz="24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pPr lvl="0"/>
            <a:r>
              <a:rPr kumimoji="1" lang="en-US" altLang="zh-CN" dirty="0"/>
              <a:t>CLICK</a:t>
            </a:r>
            <a:r>
              <a:rPr kumimoji="1" lang="zh-CN" altLang="en-US" dirty="0"/>
              <a:t> </a:t>
            </a:r>
            <a:r>
              <a:rPr kumimoji="1" lang="en-US" altLang="zh-CN" dirty="0"/>
              <a:t>HERE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ADD</a:t>
            </a:r>
            <a:r>
              <a:rPr kumimoji="1" lang="zh-CN" altLang="en-US" dirty="0"/>
              <a:t> </a:t>
            </a:r>
            <a:r>
              <a:rPr kumimoji="1" lang="en-US" altLang="zh-CN" dirty="0"/>
              <a:t>YOUR</a:t>
            </a:r>
            <a:r>
              <a:rPr kumimoji="1" lang="zh-CN" altLang="en-US" dirty="0"/>
              <a:t> </a:t>
            </a:r>
            <a:r>
              <a:rPr kumimoji="1" lang="en-US" altLang="zh-CN" dirty="0"/>
              <a:t>TITLE</a:t>
            </a:r>
            <a:endParaRPr kumimoji="1" lang="zh-CN" altLang="en-US" dirty="0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页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89000"/>
                </a:schemeClr>
              </a:gs>
              <a:gs pos="23000">
                <a:schemeClr val="accent3">
                  <a:lumMod val="89000"/>
                </a:schemeClr>
              </a:gs>
              <a:gs pos="69000">
                <a:schemeClr val="accent3">
                  <a:lumMod val="75000"/>
                </a:schemeClr>
              </a:gs>
              <a:gs pos="97000">
                <a:schemeClr val="accent3">
                  <a:lumMod val="70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" name="椭圆 1"/>
          <p:cNvSpPr/>
          <p:nvPr userDrawn="1"/>
        </p:nvSpPr>
        <p:spPr>
          <a:xfrm rot="19800000">
            <a:off x="5067768" y="-247745"/>
            <a:ext cx="9526783" cy="8781257"/>
          </a:xfrm>
          <a:custGeom>
            <a:avLst/>
            <a:gdLst>
              <a:gd name="connsiteX0" fmla="*/ 0 w 5312228"/>
              <a:gd name="connsiteY0" fmla="*/ 2656114 h 5312228"/>
              <a:gd name="connsiteX1" fmla="*/ 2656114 w 5312228"/>
              <a:gd name="connsiteY1" fmla="*/ 0 h 5312228"/>
              <a:gd name="connsiteX2" fmla="*/ 5312228 w 5312228"/>
              <a:gd name="connsiteY2" fmla="*/ 2656114 h 5312228"/>
              <a:gd name="connsiteX3" fmla="*/ 2656114 w 5312228"/>
              <a:gd name="connsiteY3" fmla="*/ 5312228 h 5312228"/>
              <a:gd name="connsiteX4" fmla="*/ 0 w 5312228"/>
              <a:gd name="connsiteY4" fmla="*/ 2656114 h 5312228"/>
              <a:gd name="connsiteX0-1" fmla="*/ 108839 w 5421067"/>
              <a:gd name="connsiteY0-2" fmla="*/ 2712298 h 5368412"/>
              <a:gd name="connsiteX1-3" fmla="*/ 732953 w 5421067"/>
              <a:gd name="connsiteY1-4" fmla="*/ 1043155 h 5368412"/>
              <a:gd name="connsiteX2-5" fmla="*/ 2764953 w 5421067"/>
              <a:gd name="connsiteY2-6" fmla="*/ 56184 h 5368412"/>
              <a:gd name="connsiteX3-7" fmla="*/ 5421067 w 5421067"/>
              <a:gd name="connsiteY3-8" fmla="*/ 2712298 h 5368412"/>
              <a:gd name="connsiteX4-9" fmla="*/ 2764953 w 5421067"/>
              <a:gd name="connsiteY4-10" fmla="*/ 5368412 h 5368412"/>
              <a:gd name="connsiteX5" fmla="*/ 108839 w 5421067"/>
              <a:gd name="connsiteY5" fmla="*/ 2712298 h 5368412"/>
              <a:gd name="connsiteX0-11" fmla="*/ 108839 w 5480256"/>
              <a:gd name="connsiteY0-12" fmla="*/ 2656720 h 5312834"/>
              <a:gd name="connsiteX1-13" fmla="*/ 732953 w 5480256"/>
              <a:gd name="connsiteY1-14" fmla="*/ 987577 h 5312834"/>
              <a:gd name="connsiteX2-15" fmla="*/ 2764953 w 5480256"/>
              <a:gd name="connsiteY2-16" fmla="*/ 606 h 5312834"/>
              <a:gd name="connsiteX3-17" fmla="*/ 4303469 w 5480256"/>
              <a:gd name="connsiteY3-18" fmla="*/ 871463 h 5312834"/>
              <a:gd name="connsiteX4-19" fmla="*/ 5421067 w 5480256"/>
              <a:gd name="connsiteY4-20" fmla="*/ 2656720 h 5312834"/>
              <a:gd name="connsiteX5-21" fmla="*/ 2764953 w 5480256"/>
              <a:gd name="connsiteY5-22" fmla="*/ 5312834 h 5312834"/>
              <a:gd name="connsiteX6" fmla="*/ 108839 w 5480256"/>
              <a:gd name="connsiteY6" fmla="*/ 2656720 h 5312834"/>
              <a:gd name="connsiteX0-23" fmla="*/ 108839 w 5544800"/>
              <a:gd name="connsiteY0-24" fmla="*/ 2666351 h 5322465"/>
              <a:gd name="connsiteX1-25" fmla="*/ 732953 w 5544800"/>
              <a:gd name="connsiteY1-26" fmla="*/ 997208 h 5322465"/>
              <a:gd name="connsiteX2-27" fmla="*/ 2764953 w 5544800"/>
              <a:gd name="connsiteY2-28" fmla="*/ 10237 h 5322465"/>
              <a:gd name="connsiteX3-29" fmla="*/ 4971126 w 5544800"/>
              <a:gd name="connsiteY3-30" fmla="*/ 619837 h 5322465"/>
              <a:gd name="connsiteX4-31" fmla="*/ 5421067 w 5544800"/>
              <a:gd name="connsiteY4-32" fmla="*/ 2666351 h 5322465"/>
              <a:gd name="connsiteX5-33" fmla="*/ 2764953 w 5544800"/>
              <a:gd name="connsiteY5-34" fmla="*/ 5322465 h 5322465"/>
              <a:gd name="connsiteX6-35" fmla="*/ 108839 w 5544800"/>
              <a:gd name="connsiteY6-36" fmla="*/ 2666351 h 5322465"/>
              <a:gd name="connsiteX0-37" fmla="*/ 108839 w 5237336"/>
              <a:gd name="connsiteY0-38" fmla="*/ 2666351 h 5322940"/>
              <a:gd name="connsiteX1-39" fmla="*/ 732953 w 5237336"/>
              <a:gd name="connsiteY1-40" fmla="*/ 997208 h 5322940"/>
              <a:gd name="connsiteX2-41" fmla="*/ 2764953 w 5237336"/>
              <a:gd name="connsiteY2-42" fmla="*/ 10237 h 5322940"/>
              <a:gd name="connsiteX3-43" fmla="*/ 4971126 w 5237336"/>
              <a:gd name="connsiteY3-44" fmla="*/ 619837 h 5322940"/>
              <a:gd name="connsiteX4-45" fmla="*/ 4927582 w 5237336"/>
              <a:gd name="connsiteY4-46" fmla="*/ 2869551 h 5322940"/>
              <a:gd name="connsiteX5-47" fmla="*/ 2764953 w 5237336"/>
              <a:gd name="connsiteY5-48" fmla="*/ 5322465 h 5322940"/>
              <a:gd name="connsiteX6-49" fmla="*/ 108839 w 5237336"/>
              <a:gd name="connsiteY6-50" fmla="*/ 2666351 h 5322940"/>
              <a:gd name="connsiteX0-51" fmla="*/ 108839 w 5705147"/>
              <a:gd name="connsiteY0-52" fmla="*/ 2666351 h 5325044"/>
              <a:gd name="connsiteX1-53" fmla="*/ 732953 w 5705147"/>
              <a:gd name="connsiteY1-54" fmla="*/ 997208 h 5325044"/>
              <a:gd name="connsiteX2-55" fmla="*/ 2764953 w 5705147"/>
              <a:gd name="connsiteY2-56" fmla="*/ 10237 h 5325044"/>
              <a:gd name="connsiteX3-57" fmla="*/ 4971126 w 5705147"/>
              <a:gd name="connsiteY3-58" fmla="*/ 619837 h 5325044"/>
              <a:gd name="connsiteX4-59" fmla="*/ 5609754 w 5705147"/>
              <a:gd name="connsiteY4-60" fmla="*/ 3116294 h 5325044"/>
              <a:gd name="connsiteX5-61" fmla="*/ 2764953 w 5705147"/>
              <a:gd name="connsiteY5-62" fmla="*/ 5322465 h 5325044"/>
              <a:gd name="connsiteX6-63" fmla="*/ 108839 w 5705147"/>
              <a:gd name="connsiteY6-64" fmla="*/ 2666351 h 5325044"/>
              <a:gd name="connsiteX0-65" fmla="*/ 49424 w 5645732"/>
              <a:gd name="connsiteY0-66" fmla="*/ 2666351 h 5343874"/>
              <a:gd name="connsiteX1-67" fmla="*/ 673538 w 5645732"/>
              <a:gd name="connsiteY1-68" fmla="*/ 997208 h 5343874"/>
              <a:gd name="connsiteX2-69" fmla="*/ 2705538 w 5645732"/>
              <a:gd name="connsiteY2-70" fmla="*/ 10237 h 5343874"/>
              <a:gd name="connsiteX3-71" fmla="*/ 4911711 w 5645732"/>
              <a:gd name="connsiteY3-72" fmla="*/ 619837 h 5343874"/>
              <a:gd name="connsiteX4-73" fmla="*/ 5550339 w 5645732"/>
              <a:gd name="connsiteY4-74" fmla="*/ 3116294 h 5343874"/>
              <a:gd name="connsiteX5-75" fmla="*/ 2705538 w 5645732"/>
              <a:gd name="connsiteY5-76" fmla="*/ 5322465 h 5343874"/>
              <a:gd name="connsiteX6-77" fmla="*/ 339710 w 5645732"/>
              <a:gd name="connsiteY6-78" fmla="*/ 4146808 h 5343874"/>
              <a:gd name="connsiteX7" fmla="*/ 49424 w 5645732"/>
              <a:gd name="connsiteY7" fmla="*/ 2666351 h 5343874"/>
              <a:gd name="connsiteX0-79" fmla="*/ 180841 w 5777149"/>
              <a:gd name="connsiteY0-80" fmla="*/ 2666351 h 5335133"/>
              <a:gd name="connsiteX1-81" fmla="*/ 804955 w 5777149"/>
              <a:gd name="connsiteY1-82" fmla="*/ 997208 h 5335133"/>
              <a:gd name="connsiteX2-83" fmla="*/ 2836955 w 5777149"/>
              <a:gd name="connsiteY2-84" fmla="*/ 10237 h 5335133"/>
              <a:gd name="connsiteX3-85" fmla="*/ 5043128 w 5777149"/>
              <a:gd name="connsiteY3-86" fmla="*/ 619837 h 5335133"/>
              <a:gd name="connsiteX4-87" fmla="*/ 5681756 w 5777149"/>
              <a:gd name="connsiteY4-88" fmla="*/ 3116294 h 5335133"/>
              <a:gd name="connsiteX5-89" fmla="*/ 2836955 w 5777149"/>
              <a:gd name="connsiteY5-90" fmla="*/ 5322465 h 5335133"/>
              <a:gd name="connsiteX6-91" fmla="*/ 238898 w 5777149"/>
              <a:gd name="connsiteY6-92" fmla="*/ 3958122 h 5335133"/>
              <a:gd name="connsiteX7-93" fmla="*/ 180841 w 5777149"/>
              <a:gd name="connsiteY7-94" fmla="*/ 2666351 h 5335133"/>
              <a:gd name="connsiteX0-95" fmla="*/ 162747 w 5788084"/>
              <a:gd name="connsiteY0-96" fmla="*/ 2274466 h 5335133"/>
              <a:gd name="connsiteX1-97" fmla="*/ 815890 w 5788084"/>
              <a:gd name="connsiteY1-98" fmla="*/ 997208 h 5335133"/>
              <a:gd name="connsiteX2-99" fmla="*/ 2847890 w 5788084"/>
              <a:gd name="connsiteY2-100" fmla="*/ 10237 h 5335133"/>
              <a:gd name="connsiteX3-101" fmla="*/ 5054063 w 5788084"/>
              <a:gd name="connsiteY3-102" fmla="*/ 619837 h 5335133"/>
              <a:gd name="connsiteX4-103" fmla="*/ 5692691 w 5788084"/>
              <a:gd name="connsiteY4-104" fmla="*/ 3116294 h 5335133"/>
              <a:gd name="connsiteX5-105" fmla="*/ 2847890 w 5788084"/>
              <a:gd name="connsiteY5-106" fmla="*/ 5322465 h 5335133"/>
              <a:gd name="connsiteX6-107" fmla="*/ 249833 w 5788084"/>
              <a:gd name="connsiteY6-108" fmla="*/ 3958122 h 5335133"/>
              <a:gd name="connsiteX7-109" fmla="*/ 162747 w 5788084"/>
              <a:gd name="connsiteY7-110" fmla="*/ 2274466 h 53351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1" y="connsiteY5-22"/>
              </a:cxn>
              <a:cxn ang="0">
                <a:pos x="connsiteX6-35" y="connsiteY6-36"/>
              </a:cxn>
              <a:cxn ang="0">
                <a:pos x="connsiteX7-93" y="connsiteY7-94"/>
              </a:cxn>
            </a:cxnLst>
            <a:rect l="l" t="t" r="r" b="b"/>
            <a:pathLst>
              <a:path w="5788084" h="5335133">
                <a:moveTo>
                  <a:pt x="162747" y="2274466"/>
                </a:moveTo>
                <a:cubicBezTo>
                  <a:pt x="257090" y="1780980"/>
                  <a:pt x="373204" y="1439894"/>
                  <a:pt x="815890" y="997208"/>
                </a:cubicBezTo>
                <a:cubicBezTo>
                  <a:pt x="1258576" y="554522"/>
                  <a:pt x="2141528" y="73132"/>
                  <a:pt x="2847890" y="10237"/>
                </a:cubicBezTo>
                <a:cubicBezTo>
                  <a:pt x="3554252" y="-52658"/>
                  <a:pt x="4611377" y="177151"/>
                  <a:pt x="5054063" y="619837"/>
                </a:cubicBezTo>
                <a:cubicBezTo>
                  <a:pt x="5496749" y="1062523"/>
                  <a:pt x="6002329" y="2414770"/>
                  <a:pt x="5692691" y="3116294"/>
                </a:cubicBezTo>
                <a:cubicBezTo>
                  <a:pt x="5383053" y="3817818"/>
                  <a:pt x="3755033" y="5182160"/>
                  <a:pt x="2847890" y="5322465"/>
                </a:cubicBezTo>
                <a:cubicBezTo>
                  <a:pt x="1940747" y="5462770"/>
                  <a:pt x="692519" y="4400808"/>
                  <a:pt x="249833" y="3958122"/>
                </a:cubicBezTo>
                <a:cubicBezTo>
                  <a:pt x="-192853" y="3515436"/>
                  <a:pt x="68404" y="2767952"/>
                  <a:pt x="162747" y="2274466"/>
                </a:cubicBezTo>
                <a:close/>
              </a:path>
            </a:pathLst>
          </a:cu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kumimoji="1" lang="zh-CN" altLang="en-US"/>
          </a:p>
        </p:txBody>
      </p:sp>
      <p:sp>
        <p:nvSpPr>
          <p:cNvPr id="5" name="椭圆 1"/>
          <p:cNvSpPr/>
          <p:nvPr userDrawn="1"/>
        </p:nvSpPr>
        <p:spPr>
          <a:xfrm rot="17526771">
            <a:off x="5527534" y="-479972"/>
            <a:ext cx="9526783" cy="8781257"/>
          </a:xfrm>
          <a:custGeom>
            <a:avLst/>
            <a:gdLst>
              <a:gd name="connsiteX0" fmla="*/ 0 w 5312228"/>
              <a:gd name="connsiteY0" fmla="*/ 2656114 h 5312228"/>
              <a:gd name="connsiteX1" fmla="*/ 2656114 w 5312228"/>
              <a:gd name="connsiteY1" fmla="*/ 0 h 5312228"/>
              <a:gd name="connsiteX2" fmla="*/ 5312228 w 5312228"/>
              <a:gd name="connsiteY2" fmla="*/ 2656114 h 5312228"/>
              <a:gd name="connsiteX3" fmla="*/ 2656114 w 5312228"/>
              <a:gd name="connsiteY3" fmla="*/ 5312228 h 5312228"/>
              <a:gd name="connsiteX4" fmla="*/ 0 w 5312228"/>
              <a:gd name="connsiteY4" fmla="*/ 2656114 h 5312228"/>
              <a:gd name="connsiteX0-1" fmla="*/ 108839 w 5421067"/>
              <a:gd name="connsiteY0-2" fmla="*/ 2712298 h 5368412"/>
              <a:gd name="connsiteX1-3" fmla="*/ 732953 w 5421067"/>
              <a:gd name="connsiteY1-4" fmla="*/ 1043155 h 5368412"/>
              <a:gd name="connsiteX2-5" fmla="*/ 2764953 w 5421067"/>
              <a:gd name="connsiteY2-6" fmla="*/ 56184 h 5368412"/>
              <a:gd name="connsiteX3-7" fmla="*/ 5421067 w 5421067"/>
              <a:gd name="connsiteY3-8" fmla="*/ 2712298 h 5368412"/>
              <a:gd name="connsiteX4-9" fmla="*/ 2764953 w 5421067"/>
              <a:gd name="connsiteY4-10" fmla="*/ 5368412 h 5368412"/>
              <a:gd name="connsiteX5" fmla="*/ 108839 w 5421067"/>
              <a:gd name="connsiteY5" fmla="*/ 2712298 h 5368412"/>
              <a:gd name="connsiteX0-11" fmla="*/ 108839 w 5480256"/>
              <a:gd name="connsiteY0-12" fmla="*/ 2656720 h 5312834"/>
              <a:gd name="connsiteX1-13" fmla="*/ 732953 w 5480256"/>
              <a:gd name="connsiteY1-14" fmla="*/ 987577 h 5312834"/>
              <a:gd name="connsiteX2-15" fmla="*/ 2764953 w 5480256"/>
              <a:gd name="connsiteY2-16" fmla="*/ 606 h 5312834"/>
              <a:gd name="connsiteX3-17" fmla="*/ 4303469 w 5480256"/>
              <a:gd name="connsiteY3-18" fmla="*/ 871463 h 5312834"/>
              <a:gd name="connsiteX4-19" fmla="*/ 5421067 w 5480256"/>
              <a:gd name="connsiteY4-20" fmla="*/ 2656720 h 5312834"/>
              <a:gd name="connsiteX5-21" fmla="*/ 2764953 w 5480256"/>
              <a:gd name="connsiteY5-22" fmla="*/ 5312834 h 5312834"/>
              <a:gd name="connsiteX6" fmla="*/ 108839 w 5480256"/>
              <a:gd name="connsiteY6" fmla="*/ 2656720 h 5312834"/>
              <a:gd name="connsiteX0-23" fmla="*/ 108839 w 5544800"/>
              <a:gd name="connsiteY0-24" fmla="*/ 2666351 h 5322465"/>
              <a:gd name="connsiteX1-25" fmla="*/ 732953 w 5544800"/>
              <a:gd name="connsiteY1-26" fmla="*/ 997208 h 5322465"/>
              <a:gd name="connsiteX2-27" fmla="*/ 2764953 w 5544800"/>
              <a:gd name="connsiteY2-28" fmla="*/ 10237 h 5322465"/>
              <a:gd name="connsiteX3-29" fmla="*/ 4971126 w 5544800"/>
              <a:gd name="connsiteY3-30" fmla="*/ 619837 h 5322465"/>
              <a:gd name="connsiteX4-31" fmla="*/ 5421067 w 5544800"/>
              <a:gd name="connsiteY4-32" fmla="*/ 2666351 h 5322465"/>
              <a:gd name="connsiteX5-33" fmla="*/ 2764953 w 5544800"/>
              <a:gd name="connsiteY5-34" fmla="*/ 5322465 h 5322465"/>
              <a:gd name="connsiteX6-35" fmla="*/ 108839 w 5544800"/>
              <a:gd name="connsiteY6-36" fmla="*/ 2666351 h 5322465"/>
              <a:gd name="connsiteX0-37" fmla="*/ 108839 w 5237336"/>
              <a:gd name="connsiteY0-38" fmla="*/ 2666351 h 5322940"/>
              <a:gd name="connsiteX1-39" fmla="*/ 732953 w 5237336"/>
              <a:gd name="connsiteY1-40" fmla="*/ 997208 h 5322940"/>
              <a:gd name="connsiteX2-41" fmla="*/ 2764953 w 5237336"/>
              <a:gd name="connsiteY2-42" fmla="*/ 10237 h 5322940"/>
              <a:gd name="connsiteX3-43" fmla="*/ 4971126 w 5237336"/>
              <a:gd name="connsiteY3-44" fmla="*/ 619837 h 5322940"/>
              <a:gd name="connsiteX4-45" fmla="*/ 4927582 w 5237336"/>
              <a:gd name="connsiteY4-46" fmla="*/ 2869551 h 5322940"/>
              <a:gd name="connsiteX5-47" fmla="*/ 2764953 w 5237336"/>
              <a:gd name="connsiteY5-48" fmla="*/ 5322465 h 5322940"/>
              <a:gd name="connsiteX6-49" fmla="*/ 108839 w 5237336"/>
              <a:gd name="connsiteY6-50" fmla="*/ 2666351 h 5322940"/>
              <a:gd name="connsiteX0-51" fmla="*/ 108839 w 5705147"/>
              <a:gd name="connsiteY0-52" fmla="*/ 2666351 h 5325044"/>
              <a:gd name="connsiteX1-53" fmla="*/ 732953 w 5705147"/>
              <a:gd name="connsiteY1-54" fmla="*/ 997208 h 5325044"/>
              <a:gd name="connsiteX2-55" fmla="*/ 2764953 w 5705147"/>
              <a:gd name="connsiteY2-56" fmla="*/ 10237 h 5325044"/>
              <a:gd name="connsiteX3-57" fmla="*/ 4971126 w 5705147"/>
              <a:gd name="connsiteY3-58" fmla="*/ 619837 h 5325044"/>
              <a:gd name="connsiteX4-59" fmla="*/ 5609754 w 5705147"/>
              <a:gd name="connsiteY4-60" fmla="*/ 3116294 h 5325044"/>
              <a:gd name="connsiteX5-61" fmla="*/ 2764953 w 5705147"/>
              <a:gd name="connsiteY5-62" fmla="*/ 5322465 h 5325044"/>
              <a:gd name="connsiteX6-63" fmla="*/ 108839 w 5705147"/>
              <a:gd name="connsiteY6-64" fmla="*/ 2666351 h 5325044"/>
              <a:gd name="connsiteX0-65" fmla="*/ 49424 w 5645732"/>
              <a:gd name="connsiteY0-66" fmla="*/ 2666351 h 5343874"/>
              <a:gd name="connsiteX1-67" fmla="*/ 673538 w 5645732"/>
              <a:gd name="connsiteY1-68" fmla="*/ 997208 h 5343874"/>
              <a:gd name="connsiteX2-69" fmla="*/ 2705538 w 5645732"/>
              <a:gd name="connsiteY2-70" fmla="*/ 10237 h 5343874"/>
              <a:gd name="connsiteX3-71" fmla="*/ 4911711 w 5645732"/>
              <a:gd name="connsiteY3-72" fmla="*/ 619837 h 5343874"/>
              <a:gd name="connsiteX4-73" fmla="*/ 5550339 w 5645732"/>
              <a:gd name="connsiteY4-74" fmla="*/ 3116294 h 5343874"/>
              <a:gd name="connsiteX5-75" fmla="*/ 2705538 w 5645732"/>
              <a:gd name="connsiteY5-76" fmla="*/ 5322465 h 5343874"/>
              <a:gd name="connsiteX6-77" fmla="*/ 339710 w 5645732"/>
              <a:gd name="connsiteY6-78" fmla="*/ 4146808 h 5343874"/>
              <a:gd name="connsiteX7" fmla="*/ 49424 w 5645732"/>
              <a:gd name="connsiteY7" fmla="*/ 2666351 h 5343874"/>
              <a:gd name="connsiteX0-79" fmla="*/ 180841 w 5777149"/>
              <a:gd name="connsiteY0-80" fmla="*/ 2666351 h 5335133"/>
              <a:gd name="connsiteX1-81" fmla="*/ 804955 w 5777149"/>
              <a:gd name="connsiteY1-82" fmla="*/ 997208 h 5335133"/>
              <a:gd name="connsiteX2-83" fmla="*/ 2836955 w 5777149"/>
              <a:gd name="connsiteY2-84" fmla="*/ 10237 h 5335133"/>
              <a:gd name="connsiteX3-85" fmla="*/ 5043128 w 5777149"/>
              <a:gd name="connsiteY3-86" fmla="*/ 619837 h 5335133"/>
              <a:gd name="connsiteX4-87" fmla="*/ 5681756 w 5777149"/>
              <a:gd name="connsiteY4-88" fmla="*/ 3116294 h 5335133"/>
              <a:gd name="connsiteX5-89" fmla="*/ 2836955 w 5777149"/>
              <a:gd name="connsiteY5-90" fmla="*/ 5322465 h 5335133"/>
              <a:gd name="connsiteX6-91" fmla="*/ 238898 w 5777149"/>
              <a:gd name="connsiteY6-92" fmla="*/ 3958122 h 5335133"/>
              <a:gd name="connsiteX7-93" fmla="*/ 180841 w 5777149"/>
              <a:gd name="connsiteY7-94" fmla="*/ 2666351 h 5335133"/>
              <a:gd name="connsiteX0-95" fmla="*/ 162747 w 5788084"/>
              <a:gd name="connsiteY0-96" fmla="*/ 2274466 h 5335133"/>
              <a:gd name="connsiteX1-97" fmla="*/ 815890 w 5788084"/>
              <a:gd name="connsiteY1-98" fmla="*/ 997208 h 5335133"/>
              <a:gd name="connsiteX2-99" fmla="*/ 2847890 w 5788084"/>
              <a:gd name="connsiteY2-100" fmla="*/ 10237 h 5335133"/>
              <a:gd name="connsiteX3-101" fmla="*/ 5054063 w 5788084"/>
              <a:gd name="connsiteY3-102" fmla="*/ 619837 h 5335133"/>
              <a:gd name="connsiteX4-103" fmla="*/ 5692691 w 5788084"/>
              <a:gd name="connsiteY4-104" fmla="*/ 3116294 h 5335133"/>
              <a:gd name="connsiteX5-105" fmla="*/ 2847890 w 5788084"/>
              <a:gd name="connsiteY5-106" fmla="*/ 5322465 h 5335133"/>
              <a:gd name="connsiteX6-107" fmla="*/ 249833 w 5788084"/>
              <a:gd name="connsiteY6-108" fmla="*/ 3958122 h 5335133"/>
              <a:gd name="connsiteX7-109" fmla="*/ 162747 w 5788084"/>
              <a:gd name="connsiteY7-110" fmla="*/ 2274466 h 53351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1" y="connsiteY5-22"/>
              </a:cxn>
              <a:cxn ang="0">
                <a:pos x="connsiteX6-35" y="connsiteY6-36"/>
              </a:cxn>
              <a:cxn ang="0">
                <a:pos x="connsiteX7-93" y="connsiteY7-94"/>
              </a:cxn>
            </a:cxnLst>
            <a:rect l="l" t="t" r="r" b="b"/>
            <a:pathLst>
              <a:path w="5788084" h="5335133">
                <a:moveTo>
                  <a:pt x="162747" y="2274466"/>
                </a:moveTo>
                <a:cubicBezTo>
                  <a:pt x="257090" y="1780980"/>
                  <a:pt x="373204" y="1439894"/>
                  <a:pt x="815890" y="997208"/>
                </a:cubicBezTo>
                <a:cubicBezTo>
                  <a:pt x="1258576" y="554522"/>
                  <a:pt x="2141528" y="73132"/>
                  <a:pt x="2847890" y="10237"/>
                </a:cubicBezTo>
                <a:cubicBezTo>
                  <a:pt x="3554252" y="-52658"/>
                  <a:pt x="4611377" y="177151"/>
                  <a:pt x="5054063" y="619837"/>
                </a:cubicBezTo>
                <a:cubicBezTo>
                  <a:pt x="5496749" y="1062523"/>
                  <a:pt x="6002329" y="2414770"/>
                  <a:pt x="5692691" y="3116294"/>
                </a:cubicBezTo>
                <a:cubicBezTo>
                  <a:pt x="5383053" y="3817818"/>
                  <a:pt x="3755033" y="5182160"/>
                  <a:pt x="2847890" y="5322465"/>
                </a:cubicBezTo>
                <a:cubicBezTo>
                  <a:pt x="1940747" y="5462770"/>
                  <a:pt x="692519" y="4400808"/>
                  <a:pt x="249833" y="3958122"/>
                </a:cubicBezTo>
                <a:cubicBezTo>
                  <a:pt x="-192853" y="3515436"/>
                  <a:pt x="68404" y="2767952"/>
                  <a:pt x="162747" y="2274466"/>
                </a:cubicBezTo>
                <a:close/>
              </a:path>
            </a:pathLst>
          </a:cu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kumimoji="1" lang="zh-CN" altLang="en-US"/>
          </a:p>
        </p:txBody>
      </p:sp>
      <p:sp>
        <p:nvSpPr>
          <p:cNvPr id="6" name="文本占位符 7"/>
          <p:cNvSpPr>
            <a:spLocks noGrp="1"/>
          </p:cNvSpPr>
          <p:nvPr>
            <p:ph type="body" sz="quarter" idx="10" hasCustomPrompt="1"/>
          </p:nvPr>
        </p:nvSpPr>
        <p:spPr>
          <a:xfrm>
            <a:off x="322289" y="258233"/>
            <a:ext cx="5302783" cy="721395"/>
          </a:xfrm>
          <a:prstGeom prst="rect">
            <a:avLst/>
          </a:prstGeom>
          <a:ln w="12700" cmpd="sng">
            <a:noFill/>
          </a:ln>
        </p:spPr>
        <p:txBody>
          <a:bodyPr vert="horz" anchor="ctr"/>
          <a:lstStyle>
            <a:lvl1pPr marL="0" indent="0" algn="l">
              <a:buNone/>
              <a:defRPr sz="24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pPr lvl="0"/>
            <a:r>
              <a:rPr kumimoji="1" lang="en-US" altLang="zh-CN" dirty="0"/>
              <a:t>CLICK</a:t>
            </a:r>
            <a:r>
              <a:rPr kumimoji="1" lang="zh-CN" altLang="en-US" dirty="0"/>
              <a:t> </a:t>
            </a:r>
            <a:r>
              <a:rPr kumimoji="1" lang="en-US" altLang="zh-CN" dirty="0"/>
              <a:t>HERE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ADD</a:t>
            </a:r>
            <a:r>
              <a:rPr kumimoji="1" lang="zh-CN" altLang="en-US" dirty="0"/>
              <a:t> </a:t>
            </a:r>
            <a:r>
              <a:rPr kumimoji="1" lang="en-US" altLang="zh-CN" dirty="0"/>
              <a:t>YOUR</a:t>
            </a:r>
            <a:r>
              <a:rPr kumimoji="1" lang="zh-CN" altLang="en-US" dirty="0"/>
              <a:t> </a:t>
            </a:r>
            <a:r>
              <a:rPr kumimoji="1" lang="en-US" altLang="zh-CN" dirty="0"/>
              <a:t>TITLE</a:t>
            </a:r>
            <a:endParaRPr kumimoji="1" lang="zh-CN" altLang="en-US" dirty="0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页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89000"/>
                </a:schemeClr>
              </a:gs>
              <a:gs pos="23000">
                <a:schemeClr val="accent3">
                  <a:lumMod val="89000"/>
                </a:schemeClr>
              </a:gs>
              <a:gs pos="69000">
                <a:schemeClr val="accent3">
                  <a:lumMod val="75000"/>
                </a:schemeClr>
              </a:gs>
              <a:gs pos="97000">
                <a:schemeClr val="accent3">
                  <a:lumMod val="70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4" name="组 3"/>
          <p:cNvGrpSpPr/>
          <p:nvPr userDrawn="1"/>
        </p:nvGrpSpPr>
        <p:grpSpPr>
          <a:xfrm rot="21247073">
            <a:off x="-1761892" y="-334537"/>
            <a:ext cx="19187532" cy="9077094"/>
            <a:chOff x="-2207941" y="334536"/>
            <a:chExt cx="19187532" cy="9077094"/>
          </a:xfrm>
        </p:grpSpPr>
        <p:sp>
          <p:nvSpPr>
            <p:cNvPr id="3" name="椭圆 1"/>
            <p:cNvSpPr/>
            <p:nvPr userDrawn="1"/>
          </p:nvSpPr>
          <p:spPr>
            <a:xfrm rot="354265">
              <a:off x="-2207941" y="334536"/>
              <a:ext cx="18689444" cy="9077094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  <p:sp>
          <p:nvSpPr>
            <p:cNvPr id="6" name="椭圆 1"/>
            <p:cNvSpPr/>
            <p:nvPr userDrawn="1"/>
          </p:nvSpPr>
          <p:spPr>
            <a:xfrm>
              <a:off x="-1709853" y="334536"/>
              <a:ext cx="18689444" cy="9077094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solidFill>
              <a:schemeClr val="bg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</p:grpSp>
      <p:sp>
        <p:nvSpPr>
          <p:cNvPr id="7" name="文本占位符 7"/>
          <p:cNvSpPr>
            <a:spLocks noGrp="1"/>
          </p:cNvSpPr>
          <p:nvPr>
            <p:ph type="body" sz="quarter" idx="10" hasCustomPrompt="1"/>
          </p:nvPr>
        </p:nvSpPr>
        <p:spPr>
          <a:xfrm>
            <a:off x="6607140" y="258233"/>
            <a:ext cx="5302783" cy="721395"/>
          </a:xfrm>
          <a:prstGeom prst="rect">
            <a:avLst/>
          </a:prstGeom>
          <a:ln w="12700" cmpd="sng">
            <a:noFill/>
          </a:ln>
        </p:spPr>
        <p:txBody>
          <a:bodyPr vert="horz" anchor="ctr"/>
          <a:lstStyle>
            <a:lvl1pPr marL="0" indent="0" algn="r">
              <a:buNone/>
              <a:defRPr sz="2400" b="1">
                <a:solidFill>
                  <a:schemeClr val="accent3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pPr lvl="0"/>
            <a:r>
              <a:rPr kumimoji="1" lang="en-US" altLang="zh-CN" dirty="0"/>
              <a:t>CLICK</a:t>
            </a:r>
            <a:r>
              <a:rPr kumimoji="1" lang="zh-CN" altLang="en-US" dirty="0"/>
              <a:t> </a:t>
            </a:r>
            <a:r>
              <a:rPr kumimoji="1" lang="en-US" altLang="zh-CN" dirty="0"/>
              <a:t>HERE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ADD</a:t>
            </a:r>
            <a:r>
              <a:rPr kumimoji="1" lang="zh-CN" altLang="en-US" dirty="0"/>
              <a:t> </a:t>
            </a:r>
            <a:r>
              <a:rPr kumimoji="1" lang="en-US" altLang="zh-CN" dirty="0"/>
              <a:t>YOUR</a:t>
            </a:r>
            <a:r>
              <a:rPr kumimoji="1" lang="zh-CN" altLang="en-US" dirty="0"/>
              <a:t> </a:t>
            </a:r>
            <a:r>
              <a:rPr kumimoji="1" lang="en-US" altLang="zh-CN" dirty="0"/>
              <a:t>TITLE</a:t>
            </a:r>
            <a:endParaRPr kumimoji="1" lang="zh-CN" altLang="en-US" dirty="0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页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89000"/>
                </a:schemeClr>
              </a:gs>
              <a:gs pos="23000">
                <a:schemeClr val="accent2">
                  <a:lumMod val="89000"/>
                </a:schemeClr>
              </a:gs>
              <a:gs pos="69000">
                <a:schemeClr val="accent2">
                  <a:lumMod val="75000"/>
                </a:schemeClr>
              </a:gs>
              <a:gs pos="97000">
                <a:schemeClr val="accent2">
                  <a:lumMod val="70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9" name="组 8"/>
          <p:cNvGrpSpPr/>
          <p:nvPr userDrawn="1"/>
        </p:nvGrpSpPr>
        <p:grpSpPr>
          <a:xfrm rot="17100000" flipH="1">
            <a:off x="-2685302" y="-2350919"/>
            <a:ext cx="12746204" cy="15178844"/>
            <a:chOff x="-3533241" y="-1493421"/>
            <a:chExt cx="10611835" cy="9526783"/>
          </a:xfrm>
        </p:grpSpPr>
        <p:sp>
          <p:nvSpPr>
            <p:cNvPr id="10" name="椭圆 1"/>
            <p:cNvSpPr/>
            <p:nvPr userDrawn="1"/>
          </p:nvSpPr>
          <p:spPr>
            <a:xfrm rot="19800000">
              <a:off x="-3533241" y="-1061330"/>
              <a:ext cx="10611835" cy="8841402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  <p:sp>
          <p:nvSpPr>
            <p:cNvPr id="11" name="椭圆 1"/>
            <p:cNvSpPr/>
            <p:nvPr userDrawn="1"/>
          </p:nvSpPr>
          <p:spPr>
            <a:xfrm rot="17526771">
              <a:off x="-3623933" y="-1120658"/>
              <a:ext cx="9526783" cy="8781257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solidFill>
              <a:schemeClr val="bg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</p:grpSp>
      <p:sp>
        <p:nvSpPr>
          <p:cNvPr id="12" name="文本占位符 7"/>
          <p:cNvSpPr>
            <a:spLocks noGrp="1"/>
          </p:cNvSpPr>
          <p:nvPr>
            <p:ph type="body" sz="quarter" idx="10" hasCustomPrompt="1"/>
          </p:nvPr>
        </p:nvSpPr>
        <p:spPr>
          <a:xfrm>
            <a:off x="322289" y="258233"/>
            <a:ext cx="5302783" cy="721395"/>
          </a:xfrm>
          <a:prstGeom prst="rect">
            <a:avLst/>
          </a:prstGeom>
          <a:ln w="12700" cmpd="sng">
            <a:noFill/>
          </a:ln>
        </p:spPr>
        <p:txBody>
          <a:bodyPr vert="horz" anchor="ctr"/>
          <a:lstStyle>
            <a:lvl1pPr marL="0" indent="0" algn="l">
              <a:buNone/>
              <a:defRPr sz="2400" b="1">
                <a:solidFill>
                  <a:schemeClr val="accent2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pPr lvl="0"/>
            <a:r>
              <a:rPr kumimoji="1" lang="en-US" altLang="zh-CN" dirty="0"/>
              <a:t>CLICK</a:t>
            </a:r>
            <a:r>
              <a:rPr kumimoji="1" lang="zh-CN" altLang="en-US" dirty="0"/>
              <a:t> </a:t>
            </a:r>
            <a:r>
              <a:rPr kumimoji="1" lang="en-US" altLang="zh-CN" dirty="0"/>
              <a:t>HERE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ADD</a:t>
            </a:r>
            <a:r>
              <a:rPr kumimoji="1" lang="zh-CN" altLang="en-US" dirty="0"/>
              <a:t> </a:t>
            </a:r>
            <a:r>
              <a:rPr kumimoji="1" lang="en-US" altLang="zh-CN" dirty="0"/>
              <a:t>YOUR</a:t>
            </a:r>
            <a:r>
              <a:rPr kumimoji="1" lang="zh-CN" altLang="en-US" dirty="0"/>
              <a:t> </a:t>
            </a:r>
            <a:r>
              <a:rPr kumimoji="1" lang="en-US" altLang="zh-CN" dirty="0"/>
              <a:t>TITLE</a:t>
            </a:r>
            <a:endParaRPr kumimoji="1" lang="zh-CN" altLang="en-US" dirty="0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页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4653"/>
          </a:xfrm>
          <a:prstGeom prst="rect">
            <a:avLst/>
          </a:prstGeom>
        </p:spPr>
      </p:pic>
      <p:sp>
        <p:nvSpPr>
          <p:cNvPr id="3" name="矩形 2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100000">
                <a:schemeClr val="accent2">
                  <a:lumMod val="50000"/>
                </a:schemeClr>
              </a:gs>
              <a:gs pos="41000">
                <a:schemeClr val="accent1">
                  <a:lumMod val="75000"/>
                  <a:alpha val="80000"/>
                </a:schemeClr>
              </a:gs>
              <a:gs pos="0">
                <a:schemeClr val="accent3">
                  <a:lumMod val="75000"/>
                  <a:alpha val="80000"/>
                </a:schemeClr>
              </a:gs>
              <a:gs pos="72000">
                <a:schemeClr val="accent2">
                  <a:lumMod val="75000"/>
                  <a:alpha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" name="文本占位符 7"/>
          <p:cNvSpPr>
            <a:spLocks noGrp="1"/>
          </p:cNvSpPr>
          <p:nvPr>
            <p:ph type="body" sz="quarter" idx="10" hasCustomPrompt="1"/>
          </p:nvPr>
        </p:nvSpPr>
        <p:spPr>
          <a:xfrm>
            <a:off x="322289" y="258233"/>
            <a:ext cx="5302783" cy="721395"/>
          </a:xfrm>
          <a:prstGeom prst="rect">
            <a:avLst/>
          </a:prstGeom>
          <a:ln w="12700" cmpd="sng">
            <a:noFill/>
          </a:ln>
        </p:spPr>
        <p:txBody>
          <a:bodyPr vert="horz" anchor="ctr"/>
          <a:lstStyle>
            <a:lvl1pPr marL="0" indent="0" algn="l">
              <a:buNone/>
              <a:defRPr sz="24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pPr lvl="0"/>
            <a:r>
              <a:rPr kumimoji="1" lang="en-US" altLang="zh-CN" dirty="0"/>
              <a:t>CLICK</a:t>
            </a:r>
            <a:r>
              <a:rPr kumimoji="1" lang="zh-CN" altLang="en-US" dirty="0"/>
              <a:t> </a:t>
            </a:r>
            <a:r>
              <a:rPr kumimoji="1" lang="en-US" altLang="zh-CN" dirty="0"/>
              <a:t>HERE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ADD</a:t>
            </a:r>
            <a:r>
              <a:rPr kumimoji="1" lang="zh-CN" altLang="en-US" dirty="0"/>
              <a:t> </a:t>
            </a:r>
            <a:r>
              <a:rPr kumimoji="1" lang="en-US" altLang="zh-CN" dirty="0"/>
              <a:t>YOUR</a:t>
            </a:r>
            <a:r>
              <a:rPr kumimoji="1" lang="zh-CN" altLang="en-US" dirty="0"/>
              <a:t> </a:t>
            </a:r>
            <a:r>
              <a:rPr kumimoji="1" lang="en-US" altLang="zh-CN" dirty="0"/>
              <a:t>TITLE</a:t>
            </a:r>
            <a:endParaRPr kumimoji="1" lang="zh-CN" altLang="en-US" dirty="0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页_6"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占位符 7"/>
          <p:cNvSpPr>
            <a:spLocks noGrp="1"/>
          </p:cNvSpPr>
          <p:nvPr>
            <p:ph type="body" sz="quarter" idx="10" hasCustomPrompt="1"/>
          </p:nvPr>
        </p:nvSpPr>
        <p:spPr>
          <a:xfrm>
            <a:off x="322289" y="258233"/>
            <a:ext cx="5302783" cy="721395"/>
          </a:xfrm>
          <a:prstGeom prst="rect">
            <a:avLst/>
          </a:prstGeom>
          <a:ln w="12700" cmpd="sng">
            <a:noFill/>
          </a:ln>
        </p:spPr>
        <p:txBody>
          <a:bodyPr vert="horz" anchor="ctr"/>
          <a:lstStyle>
            <a:lvl1pPr marL="0" indent="0" algn="l">
              <a:buNone/>
              <a:defRPr sz="24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pPr lvl="0"/>
            <a:r>
              <a:rPr kumimoji="1" lang="en-US" altLang="zh-CN" dirty="0"/>
              <a:t>CLICK</a:t>
            </a:r>
            <a:r>
              <a:rPr kumimoji="1" lang="zh-CN" altLang="en-US" dirty="0"/>
              <a:t> </a:t>
            </a:r>
            <a:r>
              <a:rPr kumimoji="1" lang="en-US" altLang="zh-CN" dirty="0"/>
              <a:t>HERE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ADD</a:t>
            </a:r>
            <a:r>
              <a:rPr kumimoji="1" lang="zh-CN" altLang="en-US" dirty="0"/>
              <a:t> </a:t>
            </a:r>
            <a:r>
              <a:rPr kumimoji="1" lang="en-US" altLang="zh-CN" dirty="0"/>
              <a:t>YOUR</a:t>
            </a:r>
            <a:r>
              <a:rPr kumimoji="1" lang="zh-CN" altLang="en-US" dirty="0"/>
              <a:t> </a:t>
            </a:r>
            <a:r>
              <a:rPr kumimoji="1" lang="en-US" altLang="zh-CN" dirty="0"/>
              <a:t>TITLE</a:t>
            </a:r>
            <a:endParaRPr kumimoji="1" lang="zh-CN" altLang="en-US" dirty="0"/>
          </a:p>
        </p:txBody>
      </p:sp>
      <p:sp>
        <p:nvSpPr>
          <p:cNvPr id="3" name="矩形 2"/>
          <p:cNvSpPr/>
          <p:nvPr userDrawn="1"/>
        </p:nvSpPr>
        <p:spPr>
          <a:xfrm>
            <a:off x="0" y="1182028"/>
            <a:ext cx="12192000" cy="56759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kumimoji="1" lang="zh-CN" alt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页_7">
    <p:bg>
      <p:bgPr>
        <a:solidFill>
          <a:schemeClr val="accent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7"/>
          <p:cNvSpPr>
            <a:spLocks noGrp="1"/>
          </p:cNvSpPr>
          <p:nvPr>
            <p:ph type="body" sz="quarter" idx="10" hasCustomPrompt="1"/>
          </p:nvPr>
        </p:nvSpPr>
        <p:spPr>
          <a:xfrm>
            <a:off x="322289" y="258233"/>
            <a:ext cx="5302783" cy="721395"/>
          </a:xfrm>
          <a:prstGeom prst="rect">
            <a:avLst/>
          </a:prstGeom>
          <a:ln w="12700" cmpd="sng">
            <a:noFill/>
          </a:ln>
        </p:spPr>
        <p:txBody>
          <a:bodyPr vert="horz" anchor="ctr"/>
          <a:lstStyle>
            <a:lvl1pPr marL="0" indent="0" algn="l">
              <a:buNone/>
              <a:defRPr sz="24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pPr lvl="0"/>
            <a:r>
              <a:rPr kumimoji="1" lang="en-US" altLang="zh-CN" dirty="0"/>
              <a:t>CLICK</a:t>
            </a:r>
            <a:r>
              <a:rPr kumimoji="1" lang="zh-CN" altLang="en-US" dirty="0"/>
              <a:t> </a:t>
            </a:r>
            <a:r>
              <a:rPr kumimoji="1" lang="en-US" altLang="zh-CN" dirty="0"/>
              <a:t>HERE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ADD</a:t>
            </a:r>
            <a:r>
              <a:rPr kumimoji="1" lang="zh-CN" altLang="en-US" dirty="0"/>
              <a:t> </a:t>
            </a:r>
            <a:r>
              <a:rPr kumimoji="1" lang="en-US" altLang="zh-CN" dirty="0"/>
              <a:t>YOUR</a:t>
            </a:r>
            <a:r>
              <a:rPr kumimoji="1" lang="zh-CN" altLang="en-US" dirty="0"/>
              <a:t> </a:t>
            </a:r>
            <a:r>
              <a:rPr kumimoji="1" lang="en-US" altLang="zh-CN" dirty="0"/>
              <a:t>TITLE</a:t>
            </a:r>
            <a:endParaRPr kumimoji="1" lang="zh-CN" altLang="en-US" dirty="0"/>
          </a:p>
        </p:txBody>
      </p:sp>
      <p:sp>
        <p:nvSpPr>
          <p:cNvPr id="3" name="矩形 2"/>
          <p:cNvSpPr/>
          <p:nvPr userDrawn="1"/>
        </p:nvSpPr>
        <p:spPr>
          <a:xfrm>
            <a:off x="0" y="1182028"/>
            <a:ext cx="12192000" cy="56759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kumimoji="1" lang="zh-CN" alt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页_8">
    <p:bg>
      <p:bgPr>
        <a:solidFill>
          <a:schemeClr val="accent3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7"/>
          <p:cNvSpPr>
            <a:spLocks noGrp="1"/>
          </p:cNvSpPr>
          <p:nvPr>
            <p:ph type="body" sz="quarter" idx="10" hasCustomPrompt="1"/>
          </p:nvPr>
        </p:nvSpPr>
        <p:spPr>
          <a:xfrm>
            <a:off x="322289" y="258233"/>
            <a:ext cx="5302783" cy="721395"/>
          </a:xfrm>
          <a:prstGeom prst="rect">
            <a:avLst/>
          </a:prstGeom>
          <a:ln w="12700" cmpd="sng">
            <a:noFill/>
          </a:ln>
        </p:spPr>
        <p:txBody>
          <a:bodyPr vert="horz" anchor="ctr"/>
          <a:lstStyle>
            <a:lvl1pPr marL="0" indent="0" algn="l">
              <a:buNone/>
              <a:defRPr sz="24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pPr lvl="0"/>
            <a:r>
              <a:rPr kumimoji="1" lang="en-US" altLang="zh-CN" dirty="0"/>
              <a:t>CLICK</a:t>
            </a:r>
            <a:r>
              <a:rPr kumimoji="1" lang="zh-CN" altLang="en-US" dirty="0"/>
              <a:t> </a:t>
            </a:r>
            <a:r>
              <a:rPr kumimoji="1" lang="en-US" altLang="zh-CN" dirty="0"/>
              <a:t>HERE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ADD</a:t>
            </a:r>
            <a:r>
              <a:rPr kumimoji="1" lang="zh-CN" altLang="en-US" dirty="0"/>
              <a:t> </a:t>
            </a:r>
            <a:r>
              <a:rPr kumimoji="1" lang="en-US" altLang="zh-CN" dirty="0"/>
              <a:t>YOUR</a:t>
            </a:r>
            <a:r>
              <a:rPr kumimoji="1" lang="zh-CN" altLang="en-US" dirty="0"/>
              <a:t> </a:t>
            </a:r>
            <a:r>
              <a:rPr kumimoji="1" lang="en-US" altLang="zh-CN" dirty="0"/>
              <a:t>TITLE</a:t>
            </a:r>
            <a:endParaRPr kumimoji="1" lang="zh-CN" altLang="en-US" dirty="0"/>
          </a:p>
        </p:txBody>
      </p:sp>
      <p:sp>
        <p:nvSpPr>
          <p:cNvPr id="3" name="矩形 2"/>
          <p:cNvSpPr/>
          <p:nvPr userDrawn="1"/>
        </p:nvSpPr>
        <p:spPr>
          <a:xfrm>
            <a:off x="0" y="1182028"/>
            <a:ext cx="12192000" cy="56759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kumimoji="1" lang="zh-CN" alt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页_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89000"/>
                </a:schemeClr>
              </a:gs>
              <a:gs pos="23000">
                <a:schemeClr val="accent4">
                  <a:lumMod val="89000"/>
                </a:schemeClr>
              </a:gs>
              <a:gs pos="69000">
                <a:schemeClr val="accent4">
                  <a:lumMod val="75000"/>
                </a:schemeClr>
              </a:gs>
              <a:gs pos="97000">
                <a:schemeClr val="accent4">
                  <a:lumMod val="7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4" name="组 3"/>
          <p:cNvGrpSpPr/>
          <p:nvPr userDrawn="1"/>
        </p:nvGrpSpPr>
        <p:grpSpPr>
          <a:xfrm rot="21247073">
            <a:off x="-1761892" y="-334537"/>
            <a:ext cx="19187532" cy="9077094"/>
            <a:chOff x="-2207941" y="334536"/>
            <a:chExt cx="19187532" cy="9077094"/>
          </a:xfrm>
        </p:grpSpPr>
        <p:sp>
          <p:nvSpPr>
            <p:cNvPr id="3" name="椭圆 1"/>
            <p:cNvSpPr/>
            <p:nvPr userDrawn="1"/>
          </p:nvSpPr>
          <p:spPr>
            <a:xfrm rot="354265">
              <a:off x="-2207941" y="334536"/>
              <a:ext cx="18689444" cy="9077094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  <p:sp>
          <p:nvSpPr>
            <p:cNvPr id="6" name="椭圆 1"/>
            <p:cNvSpPr/>
            <p:nvPr userDrawn="1"/>
          </p:nvSpPr>
          <p:spPr>
            <a:xfrm>
              <a:off x="-1709853" y="334536"/>
              <a:ext cx="18689444" cy="9077094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solidFill>
              <a:schemeClr val="bg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</p:grpSp>
      <p:sp>
        <p:nvSpPr>
          <p:cNvPr id="8" name="文本占位符 7"/>
          <p:cNvSpPr>
            <a:spLocks noGrp="1"/>
          </p:cNvSpPr>
          <p:nvPr>
            <p:ph type="body" sz="quarter" idx="10" hasCustomPrompt="1"/>
          </p:nvPr>
        </p:nvSpPr>
        <p:spPr>
          <a:xfrm>
            <a:off x="6607140" y="258233"/>
            <a:ext cx="5302783" cy="721395"/>
          </a:xfrm>
          <a:prstGeom prst="rect">
            <a:avLst/>
          </a:prstGeom>
          <a:ln w="12700" cmpd="sng">
            <a:noFill/>
          </a:ln>
        </p:spPr>
        <p:txBody>
          <a:bodyPr vert="horz" anchor="ctr"/>
          <a:lstStyle>
            <a:lvl1pPr marL="0" indent="0" algn="r">
              <a:buNone/>
              <a:defRPr sz="2400" b="1">
                <a:solidFill>
                  <a:schemeClr val="accent4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pPr lvl="0"/>
            <a:r>
              <a:rPr kumimoji="1" lang="en-US" altLang="zh-CN" dirty="0"/>
              <a:t>CLICK</a:t>
            </a:r>
            <a:r>
              <a:rPr kumimoji="1" lang="zh-CN" altLang="en-US" dirty="0"/>
              <a:t> </a:t>
            </a:r>
            <a:r>
              <a:rPr kumimoji="1" lang="en-US" altLang="zh-CN" dirty="0"/>
              <a:t>HERE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ADD</a:t>
            </a:r>
            <a:r>
              <a:rPr kumimoji="1" lang="zh-CN" altLang="en-US" dirty="0"/>
              <a:t> </a:t>
            </a:r>
            <a:r>
              <a:rPr kumimoji="1" lang="en-US" altLang="zh-CN" dirty="0"/>
              <a:t>YOUR</a:t>
            </a:r>
            <a:r>
              <a:rPr kumimoji="1" lang="zh-CN" altLang="en-US" dirty="0"/>
              <a:t> </a:t>
            </a:r>
            <a:r>
              <a:rPr kumimoji="1" lang="en-US" altLang="zh-CN" dirty="0"/>
              <a:t>TITLE</a:t>
            </a:r>
            <a:endParaRPr kumimoji="1" lang="zh-CN" altLang="en-US" dirty="0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页_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89000"/>
                </a:schemeClr>
              </a:gs>
              <a:gs pos="23000">
                <a:schemeClr val="accent5">
                  <a:lumMod val="89000"/>
                </a:schemeClr>
              </a:gs>
              <a:gs pos="69000">
                <a:schemeClr val="accent5">
                  <a:lumMod val="75000"/>
                </a:schemeClr>
              </a:gs>
              <a:gs pos="97000">
                <a:schemeClr val="accent5">
                  <a:lumMod val="7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" name="椭圆 1"/>
          <p:cNvSpPr/>
          <p:nvPr userDrawn="1"/>
        </p:nvSpPr>
        <p:spPr>
          <a:xfrm rot="19800000">
            <a:off x="5067768" y="-247745"/>
            <a:ext cx="9526783" cy="8781257"/>
          </a:xfrm>
          <a:custGeom>
            <a:avLst/>
            <a:gdLst>
              <a:gd name="connsiteX0" fmla="*/ 0 w 5312228"/>
              <a:gd name="connsiteY0" fmla="*/ 2656114 h 5312228"/>
              <a:gd name="connsiteX1" fmla="*/ 2656114 w 5312228"/>
              <a:gd name="connsiteY1" fmla="*/ 0 h 5312228"/>
              <a:gd name="connsiteX2" fmla="*/ 5312228 w 5312228"/>
              <a:gd name="connsiteY2" fmla="*/ 2656114 h 5312228"/>
              <a:gd name="connsiteX3" fmla="*/ 2656114 w 5312228"/>
              <a:gd name="connsiteY3" fmla="*/ 5312228 h 5312228"/>
              <a:gd name="connsiteX4" fmla="*/ 0 w 5312228"/>
              <a:gd name="connsiteY4" fmla="*/ 2656114 h 5312228"/>
              <a:gd name="connsiteX0-1" fmla="*/ 108839 w 5421067"/>
              <a:gd name="connsiteY0-2" fmla="*/ 2712298 h 5368412"/>
              <a:gd name="connsiteX1-3" fmla="*/ 732953 w 5421067"/>
              <a:gd name="connsiteY1-4" fmla="*/ 1043155 h 5368412"/>
              <a:gd name="connsiteX2-5" fmla="*/ 2764953 w 5421067"/>
              <a:gd name="connsiteY2-6" fmla="*/ 56184 h 5368412"/>
              <a:gd name="connsiteX3-7" fmla="*/ 5421067 w 5421067"/>
              <a:gd name="connsiteY3-8" fmla="*/ 2712298 h 5368412"/>
              <a:gd name="connsiteX4-9" fmla="*/ 2764953 w 5421067"/>
              <a:gd name="connsiteY4-10" fmla="*/ 5368412 h 5368412"/>
              <a:gd name="connsiteX5" fmla="*/ 108839 w 5421067"/>
              <a:gd name="connsiteY5" fmla="*/ 2712298 h 5368412"/>
              <a:gd name="connsiteX0-11" fmla="*/ 108839 w 5480256"/>
              <a:gd name="connsiteY0-12" fmla="*/ 2656720 h 5312834"/>
              <a:gd name="connsiteX1-13" fmla="*/ 732953 w 5480256"/>
              <a:gd name="connsiteY1-14" fmla="*/ 987577 h 5312834"/>
              <a:gd name="connsiteX2-15" fmla="*/ 2764953 w 5480256"/>
              <a:gd name="connsiteY2-16" fmla="*/ 606 h 5312834"/>
              <a:gd name="connsiteX3-17" fmla="*/ 4303469 w 5480256"/>
              <a:gd name="connsiteY3-18" fmla="*/ 871463 h 5312834"/>
              <a:gd name="connsiteX4-19" fmla="*/ 5421067 w 5480256"/>
              <a:gd name="connsiteY4-20" fmla="*/ 2656720 h 5312834"/>
              <a:gd name="connsiteX5-21" fmla="*/ 2764953 w 5480256"/>
              <a:gd name="connsiteY5-22" fmla="*/ 5312834 h 5312834"/>
              <a:gd name="connsiteX6" fmla="*/ 108839 w 5480256"/>
              <a:gd name="connsiteY6" fmla="*/ 2656720 h 5312834"/>
              <a:gd name="connsiteX0-23" fmla="*/ 108839 w 5544800"/>
              <a:gd name="connsiteY0-24" fmla="*/ 2666351 h 5322465"/>
              <a:gd name="connsiteX1-25" fmla="*/ 732953 w 5544800"/>
              <a:gd name="connsiteY1-26" fmla="*/ 997208 h 5322465"/>
              <a:gd name="connsiteX2-27" fmla="*/ 2764953 w 5544800"/>
              <a:gd name="connsiteY2-28" fmla="*/ 10237 h 5322465"/>
              <a:gd name="connsiteX3-29" fmla="*/ 4971126 w 5544800"/>
              <a:gd name="connsiteY3-30" fmla="*/ 619837 h 5322465"/>
              <a:gd name="connsiteX4-31" fmla="*/ 5421067 w 5544800"/>
              <a:gd name="connsiteY4-32" fmla="*/ 2666351 h 5322465"/>
              <a:gd name="connsiteX5-33" fmla="*/ 2764953 w 5544800"/>
              <a:gd name="connsiteY5-34" fmla="*/ 5322465 h 5322465"/>
              <a:gd name="connsiteX6-35" fmla="*/ 108839 w 5544800"/>
              <a:gd name="connsiteY6-36" fmla="*/ 2666351 h 5322465"/>
              <a:gd name="connsiteX0-37" fmla="*/ 108839 w 5237336"/>
              <a:gd name="connsiteY0-38" fmla="*/ 2666351 h 5322940"/>
              <a:gd name="connsiteX1-39" fmla="*/ 732953 w 5237336"/>
              <a:gd name="connsiteY1-40" fmla="*/ 997208 h 5322940"/>
              <a:gd name="connsiteX2-41" fmla="*/ 2764953 w 5237336"/>
              <a:gd name="connsiteY2-42" fmla="*/ 10237 h 5322940"/>
              <a:gd name="connsiteX3-43" fmla="*/ 4971126 w 5237336"/>
              <a:gd name="connsiteY3-44" fmla="*/ 619837 h 5322940"/>
              <a:gd name="connsiteX4-45" fmla="*/ 4927582 w 5237336"/>
              <a:gd name="connsiteY4-46" fmla="*/ 2869551 h 5322940"/>
              <a:gd name="connsiteX5-47" fmla="*/ 2764953 w 5237336"/>
              <a:gd name="connsiteY5-48" fmla="*/ 5322465 h 5322940"/>
              <a:gd name="connsiteX6-49" fmla="*/ 108839 w 5237336"/>
              <a:gd name="connsiteY6-50" fmla="*/ 2666351 h 5322940"/>
              <a:gd name="connsiteX0-51" fmla="*/ 108839 w 5705147"/>
              <a:gd name="connsiteY0-52" fmla="*/ 2666351 h 5325044"/>
              <a:gd name="connsiteX1-53" fmla="*/ 732953 w 5705147"/>
              <a:gd name="connsiteY1-54" fmla="*/ 997208 h 5325044"/>
              <a:gd name="connsiteX2-55" fmla="*/ 2764953 w 5705147"/>
              <a:gd name="connsiteY2-56" fmla="*/ 10237 h 5325044"/>
              <a:gd name="connsiteX3-57" fmla="*/ 4971126 w 5705147"/>
              <a:gd name="connsiteY3-58" fmla="*/ 619837 h 5325044"/>
              <a:gd name="connsiteX4-59" fmla="*/ 5609754 w 5705147"/>
              <a:gd name="connsiteY4-60" fmla="*/ 3116294 h 5325044"/>
              <a:gd name="connsiteX5-61" fmla="*/ 2764953 w 5705147"/>
              <a:gd name="connsiteY5-62" fmla="*/ 5322465 h 5325044"/>
              <a:gd name="connsiteX6-63" fmla="*/ 108839 w 5705147"/>
              <a:gd name="connsiteY6-64" fmla="*/ 2666351 h 5325044"/>
              <a:gd name="connsiteX0-65" fmla="*/ 49424 w 5645732"/>
              <a:gd name="connsiteY0-66" fmla="*/ 2666351 h 5343874"/>
              <a:gd name="connsiteX1-67" fmla="*/ 673538 w 5645732"/>
              <a:gd name="connsiteY1-68" fmla="*/ 997208 h 5343874"/>
              <a:gd name="connsiteX2-69" fmla="*/ 2705538 w 5645732"/>
              <a:gd name="connsiteY2-70" fmla="*/ 10237 h 5343874"/>
              <a:gd name="connsiteX3-71" fmla="*/ 4911711 w 5645732"/>
              <a:gd name="connsiteY3-72" fmla="*/ 619837 h 5343874"/>
              <a:gd name="connsiteX4-73" fmla="*/ 5550339 w 5645732"/>
              <a:gd name="connsiteY4-74" fmla="*/ 3116294 h 5343874"/>
              <a:gd name="connsiteX5-75" fmla="*/ 2705538 w 5645732"/>
              <a:gd name="connsiteY5-76" fmla="*/ 5322465 h 5343874"/>
              <a:gd name="connsiteX6-77" fmla="*/ 339710 w 5645732"/>
              <a:gd name="connsiteY6-78" fmla="*/ 4146808 h 5343874"/>
              <a:gd name="connsiteX7" fmla="*/ 49424 w 5645732"/>
              <a:gd name="connsiteY7" fmla="*/ 2666351 h 5343874"/>
              <a:gd name="connsiteX0-79" fmla="*/ 180841 w 5777149"/>
              <a:gd name="connsiteY0-80" fmla="*/ 2666351 h 5335133"/>
              <a:gd name="connsiteX1-81" fmla="*/ 804955 w 5777149"/>
              <a:gd name="connsiteY1-82" fmla="*/ 997208 h 5335133"/>
              <a:gd name="connsiteX2-83" fmla="*/ 2836955 w 5777149"/>
              <a:gd name="connsiteY2-84" fmla="*/ 10237 h 5335133"/>
              <a:gd name="connsiteX3-85" fmla="*/ 5043128 w 5777149"/>
              <a:gd name="connsiteY3-86" fmla="*/ 619837 h 5335133"/>
              <a:gd name="connsiteX4-87" fmla="*/ 5681756 w 5777149"/>
              <a:gd name="connsiteY4-88" fmla="*/ 3116294 h 5335133"/>
              <a:gd name="connsiteX5-89" fmla="*/ 2836955 w 5777149"/>
              <a:gd name="connsiteY5-90" fmla="*/ 5322465 h 5335133"/>
              <a:gd name="connsiteX6-91" fmla="*/ 238898 w 5777149"/>
              <a:gd name="connsiteY6-92" fmla="*/ 3958122 h 5335133"/>
              <a:gd name="connsiteX7-93" fmla="*/ 180841 w 5777149"/>
              <a:gd name="connsiteY7-94" fmla="*/ 2666351 h 5335133"/>
              <a:gd name="connsiteX0-95" fmla="*/ 162747 w 5788084"/>
              <a:gd name="connsiteY0-96" fmla="*/ 2274466 h 5335133"/>
              <a:gd name="connsiteX1-97" fmla="*/ 815890 w 5788084"/>
              <a:gd name="connsiteY1-98" fmla="*/ 997208 h 5335133"/>
              <a:gd name="connsiteX2-99" fmla="*/ 2847890 w 5788084"/>
              <a:gd name="connsiteY2-100" fmla="*/ 10237 h 5335133"/>
              <a:gd name="connsiteX3-101" fmla="*/ 5054063 w 5788084"/>
              <a:gd name="connsiteY3-102" fmla="*/ 619837 h 5335133"/>
              <a:gd name="connsiteX4-103" fmla="*/ 5692691 w 5788084"/>
              <a:gd name="connsiteY4-104" fmla="*/ 3116294 h 5335133"/>
              <a:gd name="connsiteX5-105" fmla="*/ 2847890 w 5788084"/>
              <a:gd name="connsiteY5-106" fmla="*/ 5322465 h 5335133"/>
              <a:gd name="connsiteX6-107" fmla="*/ 249833 w 5788084"/>
              <a:gd name="connsiteY6-108" fmla="*/ 3958122 h 5335133"/>
              <a:gd name="connsiteX7-109" fmla="*/ 162747 w 5788084"/>
              <a:gd name="connsiteY7-110" fmla="*/ 2274466 h 53351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1" y="connsiteY5-22"/>
              </a:cxn>
              <a:cxn ang="0">
                <a:pos x="connsiteX6-35" y="connsiteY6-36"/>
              </a:cxn>
              <a:cxn ang="0">
                <a:pos x="connsiteX7-93" y="connsiteY7-94"/>
              </a:cxn>
            </a:cxnLst>
            <a:rect l="l" t="t" r="r" b="b"/>
            <a:pathLst>
              <a:path w="5788084" h="5335133">
                <a:moveTo>
                  <a:pt x="162747" y="2274466"/>
                </a:moveTo>
                <a:cubicBezTo>
                  <a:pt x="257090" y="1780980"/>
                  <a:pt x="373204" y="1439894"/>
                  <a:pt x="815890" y="997208"/>
                </a:cubicBezTo>
                <a:cubicBezTo>
                  <a:pt x="1258576" y="554522"/>
                  <a:pt x="2141528" y="73132"/>
                  <a:pt x="2847890" y="10237"/>
                </a:cubicBezTo>
                <a:cubicBezTo>
                  <a:pt x="3554252" y="-52658"/>
                  <a:pt x="4611377" y="177151"/>
                  <a:pt x="5054063" y="619837"/>
                </a:cubicBezTo>
                <a:cubicBezTo>
                  <a:pt x="5496749" y="1062523"/>
                  <a:pt x="6002329" y="2414770"/>
                  <a:pt x="5692691" y="3116294"/>
                </a:cubicBezTo>
                <a:cubicBezTo>
                  <a:pt x="5383053" y="3817818"/>
                  <a:pt x="3755033" y="5182160"/>
                  <a:pt x="2847890" y="5322465"/>
                </a:cubicBezTo>
                <a:cubicBezTo>
                  <a:pt x="1940747" y="5462770"/>
                  <a:pt x="692519" y="4400808"/>
                  <a:pt x="249833" y="3958122"/>
                </a:cubicBezTo>
                <a:cubicBezTo>
                  <a:pt x="-192853" y="3515436"/>
                  <a:pt x="68404" y="2767952"/>
                  <a:pt x="162747" y="2274466"/>
                </a:cubicBezTo>
                <a:close/>
              </a:path>
            </a:pathLst>
          </a:cu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kumimoji="1" lang="zh-CN" altLang="en-US"/>
          </a:p>
        </p:txBody>
      </p:sp>
      <p:sp>
        <p:nvSpPr>
          <p:cNvPr id="5" name="椭圆 1"/>
          <p:cNvSpPr/>
          <p:nvPr userDrawn="1"/>
        </p:nvSpPr>
        <p:spPr>
          <a:xfrm rot="17526771">
            <a:off x="5527534" y="-479972"/>
            <a:ext cx="9526783" cy="8781257"/>
          </a:xfrm>
          <a:custGeom>
            <a:avLst/>
            <a:gdLst>
              <a:gd name="connsiteX0" fmla="*/ 0 w 5312228"/>
              <a:gd name="connsiteY0" fmla="*/ 2656114 h 5312228"/>
              <a:gd name="connsiteX1" fmla="*/ 2656114 w 5312228"/>
              <a:gd name="connsiteY1" fmla="*/ 0 h 5312228"/>
              <a:gd name="connsiteX2" fmla="*/ 5312228 w 5312228"/>
              <a:gd name="connsiteY2" fmla="*/ 2656114 h 5312228"/>
              <a:gd name="connsiteX3" fmla="*/ 2656114 w 5312228"/>
              <a:gd name="connsiteY3" fmla="*/ 5312228 h 5312228"/>
              <a:gd name="connsiteX4" fmla="*/ 0 w 5312228"/>
              <a:gd name="connsiteY4" fmla="*/ 2656114 h 5312228"/>
              <a:gd name="connsiteX0-1" fmla="*/ 108839 w 5421067"/>
              <a:gd name="connsiteY0-2" fmla="*/ 2712298 h 5368412"/>
              <a:gd name="connsiteX1-3" fmla="*/ 732953 w 5421067"/>
              <a:gd name="connsiteY1-4" fmla="*/ 1043155 h 5368412"/>
              <a:gd name="connsiteX2-5" fmla="*/ 2764953 w 5421067"/>
              <a:gd name="connsiteY2-6" fmla="*/ 56184 h 5368412"/>
              <a:gd name="connsiteX3-7" fmla="*/ 5421067 w 5421067"/>
              <a:gd name="connsiteY3-8" fmla="*/ 2712298 h 5368412"/>
              <a:gd name="connsiteX4-9" fmla="*/ 2764953 w 5421067"/>
              <a:gd name="connsiteY4-10" fmla="*/ 5368412 h 5368412"/>
              <a:gd name="connsiteX5" fmla="*/ 108839 w 5421067"/>
              <a:gd name="connsiteY5" fmla="*/ 2712298 h 5368412"/>
              <a:gd name="connsiteX0-11" fmla="*/ 108839 w 5480256"/>
              <a:gd name="connsiteY0-12" fmla="*/ 2656720 h 5312834"/>
              <a:gd name="connsiteX1-13" fmla="*/ 732953 w 5480256"/>
              <a:gd name="connsiteY1-14" fmla="*/ 987577 h 5312834"/>
              <a:gd name="connsiteX2-15" fmla="*/ 2764953 w 5480256"/>
              <a:gd name="connsiteY2-16" fmla="*/ 606 h 5312834"/>
              <a:gd name="connsiteX3-17" fmla="*/ 4303469 w 5480256"/>
              <a:gd name="connsiteY3-18" fmla="*/ 871463 h 5312834"/>
              <a:gd name="connsiteX4-19" fmla="*/ 5421067 w 5480256"/>
              <a:gd name="connsiteY4-20" fmla="*/ 2656720 h 5312834"/>
              <a:gd name="connsiteX5-21" fmla="*/ 2764953 w 5480256"/>
              <a:gd name="connsiteY5-22" fmla="*/ 5312834 h 5312834"/>
              <a:gd name="connsiteX6" fmla="*/ 108839 w 5480256"/>
              <a:gd name="connsiteY6" fmla="*/ 2656720 h 5312834"/>
              <a:gd name="connsiteX0-23" fmla="*/ 108839 w 5544800"/>
              <a:gd name="connsiteY0-24" fmla="*/ 2666351 h 5322465"/>
              <a:gd name="connsiteX1-25" fmla="*/ 732953 w 5544800"/>
              <a:gd name="connsiteY1-26" fmla="*/ 997208 h 5322465"/>
              <a:gd name="connsiteX2-27" fmla="*/ 2764953 w 5544800"/>
              <a:gd name="connsiteY2-28" fmla="*/ 10237 h 5322465"/>
              <a:gd name="connsiteX3-29" fmla="*/ 4971126 w 5544800"/>
              <a:gd name="connsiteY3-30" fmla="*/ 619837 h 5322465"/>
              <a:gd name="connsiteX4-31" fmla="*/ 5421067 w 5544800"/>
              <a:gd name="connsiteY4-32" fmla="*/ 2666351 h 5322465"/>
              <a:gd name="connsiteX5-33" fmla="*/ 2764953 w 5544800"/>
              <a:gd name="connsiteY5-34" fmla="*/ 5322465 h 5322465"/>
              <a:gd name="connsiteX6-35" fmla="*/ 108839 w 5544800"/>
              <a:gd name="connsiteY6-36" fmla="*/ 2666351 h 5322465"/>
              <a:gd name="connsiteX0-37" fmla="*/ 108839 w 5237336"/>
              <a:gd name="connsiteY0-38" fmla="*/ 2666351 h 5322940"/>
              <a:gd name="connsiteX1-39" fmla="*/ 732953 w 5237336"/>
              <a:gd name="connsiteY1-40" fmla="*/ 997208 h 5322940"/>
              <a:gd name="connsiteX2-41" fmla="*/ 2764953 w 5237336"/>
              <a:gd name="connsiteY2-42" fmla="*/ 10237 h 5322940"/>
              <a:gd name="connsiteX3-43" fmla="*/ 4971126 w 5237336"/>
              <a:gd name="connsiteY3-44" fmla="*/ 619837 h 5322940"/>
              <a:gd name="connsiteX4-45" fmla="*/ 4927582 w 5237336"/>
              <a:gd name="connsiteY4-46" fmla="*/ 2869551 h 5322940"/>
              <a:gd name="connsiteX5-47" fmla="*/ 2764953 w 5237336"/>
              <a:gd name="connsiteY5-48" fmla="*/ 5322465 h 5322940"/>
              <a:gd name="connsiteX6-49" fmla="*/ 108839 w 5237336"/>
              <a:gd name="connsiteY6-50" fmla="*/ 2666351 h 5322940"/>
              <a:gd name="connsiteX0-51" fmla="*/ 108839 w 5705147"/>
              <a:gd name="connsiteY0-52" fmla="*/ 2666351 h 5325044"/>
              <a:gd name="connsiteX1-53" fmla="*/ 732953 w 5705147"/>
              <a:gd name="connsiteY1-54" fmla="*/ 997208 h 5325044"/>
              <a:gd name="connsiteX2-55" fmla="*/ 2764953 w 5705147"/>
              <a:gd name="connsiteY2-56" fmla="*/ 10237 h 5325044"/>
              <a:gd name="connsiteX3-57" fmla="*/ 4971126 w 5705147"/>
              <a:gd name="connsiteY3-58" fmla="*/ 619837 h 5325044"/>
              <a:gd name="connsiteX4-59" fmla="*/ 5609754 w 5705147"/>
              <a:gd name="connsiteY4-60" fmla="*/ 3116294 h 5325044"/>
              <a:gd name="connsiteX5-61" fmla="*/ 2764953 w 5705147"/>
              <a:gd name="connsiteY5-62" fmla="*/ 5322465 h 5325044"/>
              <a:gd name="connsiteX6-63" fmla="*/ 108839 w 5705147"/>
              <a:gd name="connsiteY6-64" fmla="*/ 2666351 h 5325044"/>
              <a:gd name="connsiteX0-65" fmla="*/ 49424 w 5645732"/>
              <a:gd name="connsiteY0-66" fmla="*/ 2666351 h 5343874"/>
              <a:gd name="connsiteX1-67" fmla="*/ 673538 w 5645732"/>
              <a:gd name="connsiteY1-68" fmla="*/ 997208 h 5343874"/>
              <a:gd name="connsiteX2-69" fmla="*/ 2705538 w 5645732"/>
              <a:gd name="connsiteY2-70" fmla="*/ 10237 h 5343874"/>
              <a:gd name="connsiteX3-71" fmla="*/ 4911711 w 5645732"/>
              <a:gd name="connsiteY3-72" fmla="*/ 619837 h 5343874"/>
              <a:gd name="connsiteX4-73" fmla="*/ 5550339 w 5645732"/>
              <a:gd name="connsiteY4-74" fmla="*/ 3116294 h 5343874"/>
              <a:gd name="connsiteX5-75" fmla="*/ 2705538 w 5645732"/>
              <a:gd name="connsiteY5-76" fmla="*/ 5322465 h 5343874"/>
              <a:gd name="connsiteX6-77" fmla="*/ 339710 w 5645732"/>
              <a:gd name="connsiteY6-78" fmla="*/ 4146808 h 5343874"/>
              <a:gd name="connsiteX7" fmla="*/ 49424 w 5645732"/>
              <a:gd name="connsiteY7" fmla="*/ 2666351 h 5343874"/>
              <a:gd name="connsiteX0-79" fmla="*/ 180841 w 5777149"/>
              <a:gd name="connsiteY0-80" fmla="*/ 2666351 h 5335133"/>
              <a:gd name="connsiteX1-81" fmla="*/ 804955 w 5777149"/>
              <a:gd name="connsiteY1-82" fmla="*/ 997208 h 5335133"/>
              <a:gd name="connsiteX2-83" fmla="*/ 2836955 w 5777149"/>
              <a:gd name="connsiteY2-84" fmla="*/ 10237 h 5335133"/>
              <a:gd name="connsiteX3-85" fmla="*/ 5043128 w 5777149"/>
              <a:gd name="connsiteY3-86" fmla="*/ 619837 h 5335133"/>
              <a:gd name="connsiteX4-87" fmla="*/ 5681756 w 5777149"/>
              <a:gd name="connsiteY4-88" fmla="*/ 3116294 h 5335133"/>
              <a:gd name="connsiteX5-89" fmla="*/ 2836955 w 5777149"/>
              <a:gd name="connsiteY5-90" fmla="*/ 5322465 h 5335133"/>
              <a:gd name="connsiteX6-91" fmla="*/ 238898 w 5777149"/>
              <a:gd name="connsiteY6-92" fmla="*/ 3958122 h 5335133"/>
              <a:gd name="connsiteX7-93" fmla="*/ 180841 w 5777149"/>
              <a:gd name="connsiteY7-94" fmla="*/ 2666351 h 5335133"/>
              <a:gd name="connsiteX0-95" fmla="*/ 162747 w 5788084"/>
              <a:gd name="connsiteY0-96" fmla="*/ 2274466 h 5335133"/>
              <a:gd name="connsiteX1-97" fmla="*/ 815890 w 5788084"/>
              <a:gd name="connsiteY1-98" fmla="*/ 997208 h 5335133"/>
              <a:gd name="connsiteX2-99" fmla="*/ 2847890 w 5788084"/>
              <a:gd name="connsiteY2-100" fmla="*/ 10237 h 5335133"/>
              <a:gd name="connsiteX3-101" fmla="*/ 5054063 w 5788084"/>
              <a:gd name="connsiteY3-102" fmla="*/ 619837 h 5335133"/>
              <a:gd name="connsiteX4-103" fmla="*/ 5692691 w 5788084"/>
              <a:gd name="connsiteY4-104" fmla="*/ 3116294 h 5335133"/>
              <a:gd name="connsiteX5-105" fmla="*/ 2847890 w 5788084"/>
              <a:gd name="connsiteY5-106" fmla="*/ 5322465 h 5335133"/>
              <a:gd name="connsiteX6-107" fmla="*/ 249833 w 5788084"/>
              <a:gd name="connsiteY6-108" fmla="*/ 3958122 h 5335133"/>
              <a:gd name="connsiteX7-109" fmla="*/ 162747 w 5788084"/>
              <a:gd name="connsiteY7-110" fmla="*/ 2274466 h 53351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1" y="connsiteY5-22"/>
              </a:cxn>
              <a:cxn ang="0">
                <a:pos x="connsiteX6-35" y="connsiteY6-36"/>
              </a:cxn>
              <a:cxn ang="0">
                <a:pos x="connsiteX7-93" y="connsiteY7-94"/>
              </a:cxn>
            </a:cxnLst>
            <a:rect l="l" t="t" r="r" b="b"/>
            <a:pathLst>
              <a:path w="5788084" h="5335133">
                <a:moveTo>
                  <a:pt x="162747" y="2274466"/>
                </a:moveTo>
                <a:cubicBezTo>
                  <a:pt x="257090" y="1780980"/>
                  <a:pt x="373204" y="1439894"/>
                  <a:pt x="815890" y="997208"/>
                </a:cubicBezTo>
                <a:cubicBezTo>
                  <a:pt x="1258576" y="554522"/>
                  <a:pt x="2141528" y="73132"/>
                  <a:pt x="2847890" y="10237"/>
                </a:cubicBezTo>
                <a:cubicBezTo>
                  <a:pt x="3554252" y="-52658"/>
                  <a:pt x="4611377" y="177151"/>
                  <a:pt x="5054063" y="619837"/>
                </a:cubicBezTo>
                <a:cubicBezTo>
                  <a:pt x="5496749" y="1062523"/>
                  <a:pt x="6002329" y="2414770"/>
                  <a:pt x="5692691" y="3116294"/>
                </a:cubicBezTo>
                <a:cubicBezTo>
                  <a:pt x="5383053" y="3817818"/>
                  <a:pt x="3755033" y="5182160"/>
                  <a:pt x="2847890" y="5322465"/>
                </a:cubicBezTo>
                <a:cubicBezTo>
                  <a:pt x="1940747" y="5462770"/>
                  <a:pt x="692519" y="4400808"/>
                  <a:pt x="249833" y="3958122"/>
                </a:cubicBezTo>
                <a:cubicBezTo>
                  <a:pt x="-192853" y="3515436"/>
                  <a:pt x="68404" y="2767952"/>
                  <a:pt x="162747" y="2274466"/>
                </a:cubicBezTo>
                <a:close/>
              </a:path>
            </a:pathLst>
          </a:cu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kumimoji="1" lang="zh-CN" altLang="en-US"/>
          </a:p>
        </p:txBody>
      </p:sp>
      <p:sp>
        <p:nvSpPr>
          <p:cNvPr id="8" name="文本占位符 7"/>
          <p:cNvSpPr>
            <a:spLocks noGrp="1"/>
          </p:cNvSpPr>
          <p:nvPr>
            <p:ph type="body" sz="quarter" idx="10" hasCustomPrompt="1"/>
          </p:nvPr>
        </p:nvSpPr>
        <p:spPr>
          <a:xfrm>
            <a:off x="322289" y="258233"/>
            <a:ext cx="5302783" cy="721395"/>
          </a:xfrm>
          <a:prstGeom prst="rect">
            <a:avLst/>
          </a:prstGeom>
          <a:ln w="12700" cmpd="sng">
            <a:noFill/>
          </a:ln>
        </p:spPr>
        <p:txBody>
          <a:bodyPr vert="horz" anchor="ctr"/>
          <a:lstStyle>
            <a:lvl1pPr marL="0" indent="0" algn="l">
              <a:buNone/>
              <a:defRPr sz="24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pPr lvl="0"/>
            <a:r>
              <a:rPr kumimoji="1" lang="en-US" altLang="zh-CN" dirty="0"/>
              <a:t>CLICK</a:t>
            </a:r>
            <a:r>
              <a:rPr kumimoji="1" lang="zh-CN" altLang="en-US" dirty="0"/>
              <a:t> </a:t>
            </a:r>
            <a:r>
              <a:rPr kumimoji="1" lang="en-US" altLang="zh-CN" dirty="0"/>
              <a:t>HERE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ADD</a:t>
            </a:r>
            <a:r>
              <a:rPr kumimoji="1" lang="zh-CN" altLang="en-US" dirty="0"/>
              <a:t> </a:t>
            </a:r>
            <a:r>
              <a:rPr kumimoji="1" lang="en-US" altLang="zh-CN" dirty="0"/>
              <a:t>YOUR</a:t>
            </a:r>
            <a:r>
              <a:rPr kumimoji="1" lang="zh-CN" altLang="en-US" dirty="0"/>
              <a:t> </a:t>
            </a:r>
            <a:r>
              <a:rPr kumimoji="1" lang="en-US" altLang="zh-CN" dirty="0"/>
              <a:t>TITLE</a:t>
            </a:r>
            <a:endParaRPr kumimoji="1" lang="zh-CN" altLang="en-US" dirty="0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页_11"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7"/>
          <p:cNvSpPr>
            <a:spLocks noGrp="1"/>
          </p:cNvSpPr>
          <p:nvPr>
            <p:ph type="body" sz="quarter" idx="10" hasCustomPrompt="1"/>
          </p:nvPr>
        </p:nvSpPr>
        <p:spPr>
          <a:xfrm>
            <a:off x="322289" y="258233"/>
            <a:ext cx="5302783" cy="721395"/>
          </a:xfrm>
          <a:prstGeom prst="rect">
            <a:avLst/>
          </a:prstGeom>
          <a:ln w="12700" cmpd="sng">
            <a:noFill/>
          </a:ln>
        </p:spPr>
        <p:txBody>
          <a:bodyPr vert="horz" anchor="ctr"/>
          <a:lstStyle>
            <a:lvl1pPr marL="0" indent="0" algn="l">
              <a:buNone/>
              <a:defRPr sz="24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pPr lvl="0"/>
            <a:r>
              <a:rPr kumimoji="1" lang="en-US" altLang="zh-CN" dirty="0"/>
              <a:t>CLICK</a:t>
            </a:r>
            <a:r>
              <a:rPr kumimoji="1" lang="zh-CN" altLang="en-US" dirty="0"/>
              <a:t> </a:t>
            </a:r>
            <a:r>
              <a:rPr kumimoji="1" lang="en-US" altLang="zh-CN" dirty="0"/>
              <a:t>HERE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ADD</a:t>
            </a:r>
            <a:r>
              <a:rPr kumimoji="1" lang="zh-CN" altLang="en-US" dirty="0"/>
              <a:t> </a:t>
            </a:r>
            <a:r>
              <a:rPr kumimoji="1" lang="en-US" altLang="zh-CN" dirty="0"/>
              <a:t>YOUR</a:t>
            </a:r>
            <a:r>
              <a:rPr kumimoji="1" lang="zh-CN" altLang="en-US" dirty="0"/>
              <a:t> </a:t>
            </a:r>
            <a:r>
              <a:rPr kumimoji="1" lang="en-US" altLang="zh-CN" dirty="0"/>
              <a:t>TITLE</a:t>
            </a:r>
            <a:endParaRPr kumimoji="1" lang="zh-CN" altLang="en-US" dirty="0"/>
          </a:p>
        </p:txBody>
      </p:sp>
      <p:sp>
        <p:nvSpPr>
          <p:cNvPr id="3" name="矩形 2"/>
          <p:cNvSpPr/>
          <p:nvPr userDrawn="1"/>
        </p:nvSpPr>
        <p:spPr>
          <a:xfrm>
            <a:off x="0" y="1182028"/>
            <a:ext cx="12192000" cy="56759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kumimoji="1" lang="zh-CN" alt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8963"/>
            <a:ext cx="12207983" cy="6849037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48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972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459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945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918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40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891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fontAlgn="base"/>
            <a:r>
              <a:rPr lang="zh-CN" altLang="en-US" strike="noStrike" noProof="1"/>
              <a:t>单击此处编辑母版副标题样式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986"/>
            <a:ext cx="2844800" cy="363856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986"/>
            <a:ext cx="3860800" cy="363856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986"/>
            <a:ext cx="2844800" cy="363856"/>
          </a:xfrm>
        </p:spPr>
        <p:txBody>
          <a:bodyPr/>
          <a:lstStyle/>
          <a:p>
            <a:pPr lvl="0" eaLnBrk="1" fontAlgn="base" hangingPunct="1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微软雅黑" panose="020B0503020204020204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4" Type="http://schemas.openxmlformats.org/officeDocument/2006/relationships/theme" Target="../theme/theme2.xml"/><Relationship Id="rId23" Type="http://schemas.openxmlformats.org/officeDocument/2006/relationships/slideLayout" Target="../slideLayouts/slideLayout34.xml"/><Relationship Id="rId22" Type="http://schemas.openxmlformats.org/officeDocument/2006/relationships/slideLayout" Target="../slideLayouts/slideLayout33.xml"/><Relationship Id="rId21" Type="http://schemas.openxmlformats.org/officeDocument/2006/relationships/slideLayout" Target="../slideLayouts/slideLayout32.xml"/><Relationship Id="rId20" Type="http://schemas.openxmlformats.org/officeDocument/2006/relationships/slideLayout" Target="../slideLayouts/slideLayout31.xml"/><Relationship Id="rId2" Type="http://schemas.openxmlformats.org/officeDocument/2006/relationships/slideLayout" Target="../slideLayouts/slideLayout13.xml"/><Relationship Id="rId19" Type="http://schemas.openxmlformats.org/officeDocument/2006/relationships/slideLayout" Target="../slideLayouts/slideLayout30.xml"/><Relationship Id="rId18" Type="http://schemas.openxmlformats.org/officeDocument/2006/relationships/slideLayout" Target="../slideLayouts/slideLayout29.xml"/><Relationship Id="rId17" Type="http://schemas.openxmlformats.org/officeDocument/2006/relationships/slideLayout" Target="../slideLayouts/slideLayout28.xml"/><Relationship Id="rId16" Type="http://schemas.openxmlformats.org/officeDocument/2006/relationships/slideLayout" Target="../slideLayouts/slideLayout27.xml"/><Relationship Id="rId15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8BC6EB-97B2-4288-BD64-A01056BF92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6B114D-799B-44E3-9B46-AAF0DC60E10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.xml"/><Relationship Id="rId6" Type="http://schemas.openxmlformats.org/officeDocument/2006/relationships/slideLayout" Target="../slideLayouts/slideLayout1.xml"/><Relationship Id="rId5" Type="http://schemas.openxmlformats.org/officeDocument/2006/relationships/tags" Target="../tags/tag2.xml"/><Relationship Id="rId4" Type="http://schemas.openxmlformats.org/officeDocument/2006/relationships/image" Target="../media/image5.png"/><Relationship Id="rId3" Type="http://schemas.openxmlformats.org/officeDocument/2006/relationships/tags" Target="../tags/tag1.xml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2.xml"/><Relationship Id="rId1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7.xml"/><Relationship Id="rId1" Type="http://schemas.openxmlformats.org/officeDocument/2006/relationships/image" Target="../media/image7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直接连接符 8"/>
          <p:cNvCxnSpPr/>
          <p:nvPr/>
        </p:nvCxnSpPr>
        <p:spPr>
          <a:xfrm>
            <a:off x="9450436" y="2636246"/>
            <a:ext cx="0" cy="1438279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矩形 11"/>
          <p:cNvSpPr/>
          <p:nvPr/>
        </p:nvSpPr>
        <p:spPr>
          <a:xfrm>
            <a:off x="0" y="-26670"/>
            <a:ext cx="12192000" cy="1664694"/>
          </a:xfrm>
          <a:prstGeom prst="rect">
            <a:avLst/>
          </a:prstGeom>
          <a:solidFill>
            <a:srgbClr val="0081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2160" b="0" i="0" u="none" strike="noStrike" kern="1200" cap="none" spc="0" normalizeH="0" baseline="0" noProof="1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0" y="5050514"/>
            <a:ext cx="12192000" cy="1834157"/>
          </a:xfrm>
          <a:prstGeom prst="rect">
            <a:avLst/>
          </a:prstGeom>
          <a:solidFill>
            <a:srgbClr val="0081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160" b="0" i="0" u="none" strike="noStrike" kern="1200" cap="none" spc="0" normalizeH="0" baseline="0" noProof="1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</a:t>
            </a:r>
            <a:endParaRPr kumimoji="0" lang="zh-CN" altLang="en-US" sz="2160" b="0" i="0" u="none" strike="noStrike" kern="1200" cap="none" spc="0" normalizeH="0" baseline="0" noProof="1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0" y="1638024"/>
            <a:ext cx="12192000" cy="215266"/>
          </a:xfrm>
          <a:prstGeom prst="rect">
            <a:avLst/>
          </a:prstGeom>
          <a:solidFill>
            <a:srgbClr val="CFCFD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160" b="0" i="0" u="none" strike="noStrike" kern="1200" cap="none" spc="0" normalizeH="0" baseline="0" noProof="1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0" y="4830542"/>
            <a:ext cx="12192000" cy="215266"/>
          </a:xfrm>
          <a:prstGeom prst="rect">
            <a:avLst/>
          </a:prstGeom>
          <a:solidFill>
            <a:srgbClr val="CFCFD0"/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160" b="0" i="0" u="none" strike="noStrike" kern="1200" cap="none" spc="0" normalizeH="0" baseline="0" noProof="1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3078" name="图片 1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96396" y="5268357"/>
            <a:ext cx="1973095" cy="147862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080" name="文本框 1"/>
          <p:cNvSpPr txBox="1"/>
          <p:nvPr/>
        </p:nvSpPr>
        <p:spPr>
          <a:xfrm>
            <a:off x="1291416" y="1853290"/>
            <a:ext cx="7407389" cy="2585323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indent="0" algn="ctr">
              <a:lnSpc>
                <a:spcPct val="150000"/>
              </a:lnSpc>
            </a:pPr>
            <a:r>
              <a:rPr lang="zh-CN" altLang="en-US" sz="5400" b="1" dirty="0" smtClean="0">
                <a:solidFill>
                  <a:srgbClr val="E87800"/>
                </a:solidFill>
                <a:latin typeface="雅痞-简" panose="020F0603040207020204" charset="-122"/>
                <a:ea typeface="雅痞-简" panose="020F0603040207020204" charset="-122"/>
              </a:rPr>
              <a:t>第 </a:t>
            </a:r>
            <a:r>
              <a:rPr lang="en-US" altLang="zh-CN" sz="5400" b="1" dirty="0" smtClean="0">
                <a:solidFill>
                  <a:srgbClr val="E87800"/>
                </a:solidFill>
                <a:latin typeface="雅痞-简" panose="020F0603040207020204" charset="-122"/>
                <a:ea typeface="雅痞-简" panose="020F0603040207020204" charset="-122"/>
              </a:rPr>
              <a:t>6 </a:t>
            </a:r>
            <a:r>
              <a:rPr lang="zh-CN" altLang="en-US" sz="5400" b="1" dirty="0" smtClean="0">
                <a:solidFill>
                  <a:srgbClr val="E87800"/>
                </a:solidFill>
                <a:latin typeface="雅痞-简" panose="020F0603040207020204" charset="-122"/>
                <a:ea typeface="雅痞-简" panose="020F0603040207020204" charset="-122"/>
              </a:rPr>
              <a:t>章</a:t>
            </a:r>
            <a:endParaRPr lang="en-US" altLang="zh-CN" sz="5400" b="1" dirty="0" smtClean="0">
              <a:solidFill>
                <a:srgbClr val="E87800"/>
              </a:solidFill>
              <a:latin typeface="雅痞-简" panose="020F0603040207020204" charset="-122"/>
              <a:ea typeface="雅痞-简" panose="020F0603040207020204" charset="-122"/>
            </a:endParaRPr>
          </a:p>
          <a:p>
            <a:pPr indent="0" algn="ctr">
              <a:lnSpc>
                <a:spcPct val="150000"/>
              </a:lnSpc>
            </a:pPr>
            <a:r>
              <a:rPr lang="en-US" altLang="zh-CN" sz="5400" b="1" dirty="0" smtClean="0">
                <a:solidFill>
                  <a:srgbClr val="E87800"/>
                </a:solidFill>
                <a:latin typeface="雅痞-简" panose="020F0603040207020204" charset="-122"/>
                <a:ea typeface="雅痞-简" panose="020F0603040207020204" charset="-122"/>
              </a:rPr>
              <a:t>Python</a:t>
            </a:r>
            <a:r>
              <a:rPr lang="zh-CN" altLang="en-US" sz="5400" b="1" dirty="0" smtClean="0">
                <a:solidFill>
                  <a:srgbClr val="E87800"/>
                </a:solidFill>
                <a:latin typeface="雅痞-简" panose="020F0603040207020204" charset="-122"/>
                <a:ea typeface="雅痞-简" panose="020F0603040207020204" charset="-122"/>
              </a:rPr>
              <a:t>中的错误和异常</a:t>
            </a:r>
            <a:endParaRPr lang="zh-CN" altLang="en-US" sz="5400" b="1" dirty="0">
              <a:solidFill>
                <a:srgbClr val="E87800"/>
              </a:solidFill>
              <a:latin typeface="雅痞-简" panose="020F0603040207020204" charset="-122"/>
              <a:ea typeface="雅痞-简" panose="020F060304020702020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1435" y="2342789"/>
            <a:ext cx="1806215" cy="1799347"/>
          </a:xfrm>
          <a:prstGeom prst="rect">
            <a:avLst/>
          </a:prstGeom>
        </p:spPr>
      </p:pic>
      <p:pic>
        <p:nvPicPr>
          <p:cNvPr id="2" name="图片 1" descr="logo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233045" y="201930"/>
            <a:ext cx="4686300" cy="1138555"/>
          </a:xfrm>
          <a:prstGeom prst="rect">
            <a:avLst/>
          </a:prstGeom>
        </p:spPr>
      </p:pic>
      <p:sp>
        <p:nvSpPr>
          <p:cNvPr id="4" name="文本框 1"/>
          <p:cNvSpPr txBox="1"/>
          <p:nvPr>
            <p:custDataLst>
              <p:tags r:id="rId5"/>
            </p:custDataLst>
          </p:nvPr>
        </p:nvSpPr>
        <p:spPr>
          <a:xfrm>
            <a:off x="6729730" y="5971540"/>
            <a:ext cx="5239385" cy="73723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indent="0" algn="ctr">
              <a:lnSpc>
                <a:spcPct val="150000"/>
              </a:lnSpc>
            </a:pPr>
            <a:r>
              <a:rPr lang="en-US" altLang="zh-CN" sz="2800" b="1" i="1" dirty="0" smtClean="0">
                <a:solidFill>
                  <a:srgbClr val="FFC000"/>
                </a:solidFill>
                <a:latin typeface="雅痞-简" panose="020F0603040207020204" charset="-122"/>
                <a:ea typeface="雅痞-简" panose="020F0603040207020204" charset="-122"/>
              </a:rPr>
              <a:t>Python </a:t>
            </a:r>
            <a:r>
              <a:rPr lang="zh-CN" altLang="en-US" sz="2800" b="1" i="1" dirty="0" smtClean="0">
                <a:solidFill>
                  <a:srgbClr val="FFC000"/>
                </a:solidFill>
                <a:latin typeface="雅痞-简" panose="020F0603040207020204" charset="-122"/>
                <a:ea typeface="雅痞-简" panose="020F0603040207020204" charset="-122"/>
              </a:rPr>
              <a:t>数据处理（基础篇）</a:t>
            </a:r>
            <a:endParaRPr lang="zh-CN" altLang="en-US" sz="2800" b="1" i="1" dirty="0">
              <a:solidFill>
                <a:srgbClr val="FFC000"/>
              </a:solidFill>
              <a:latin typeface="雅痞-简" panose="020F0603040207020204" charset="-122"/>
              <a:ea typeface="雅痞-简" panose="020F060304020702020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占位符 3"/>
          <p:cNvSpPr>
            <a:spLocks noGrp="1"/>
          </p:cNvSpPr>
          <p:nvPr>
            <p:ph type="body" sz="quarter" idx="13"/>
          </p:nvPr>
        </p:nvSpPr>
        <p:spPr>
          <a:xfrm>
            <a:off x="1257243" y="2011116"/>
            <a:ext cx="3470523" cy="1082292"/>
          </a:xfrm>
        </p:spPr>
        <p:txBody>
          <a:bodyPr/>
          <a:lstStyle/>
          <a:p>
            <a:r>
              <a:rPr lang="zh-CN" altLang="en-US" sz="5400" dirty="0" smtClean="0"/>
              <a:t>主要内容</a:t>
            </a:r>
            <a:endParaRPr lang="zh-CN" altLang="en-US" sz="5400" dirty="0"/>
          </a:p>
        </p:txBody>
      </p:sp>
      <p:sp>
        <p:nvSpPr>
          <p:cNvPr id="13" name="文本占位符 4"/>
          <p:cNvSpPr>
            <a:spLocks noGrp="1"/>
          </p:cNvSpPr>
          <p:nvPr>
            <p:ph type="body" sz="quarter" idx="14"/>
          </p:nvPr>
        </p:nvSpPr>
        <p:spPr>
          <a:xfrm>
            <a:off x="1257243" y="3410725"/>
            <a:ext cx="3897243" cy="767410"/>
          </a:xfrm>
        </p:spPr>
        <p:txBody>
          <a:bodyPr/>
          <a:lstStyle/>
          <a:p>
            <a:r>
              <a:rPr lang="en-US" altLang="zh-CN" sz="4400" dirty="0" smtClean="0"/>
              <a:t>CONTENTS</a:t>
            </a:r>
            <a:endParaRPr lang="zh-CN" altLang="en-US" sz="4400" dirty="0"/>
          </a:p>
        </p:txBody>
      </p:sp>
      <p:sp>
        <p:nvSpPr>
          <p:cNvPr id="14" name="文本占位符 5"/>
          <p:cNvSpPr>
            <a:spLocks noGrp="1"/>
          </p:cNvSpPr>
          <p:nvPr>
            <p:ph type="body" sz="quarter" idx="15"/>
          </p:nvPr>
        </p:nvSpPr>
        <p:spPr>
          <a:xfrm>
            <a:off x="6835491" y="1376482"/>
            <a:ext cx="932642" cy="634634"/>
          </a:xfrm>
        </p:spPr>
        <p:txBody>
          <a:bodyPr/>
          <a:lstStyle/>
          <a:p>
            <a:r>
              <a:rPr lang="en-US" altLang="zh-CN" dirty="0" smtClean="0"/>
              <a:t>01</a:t>
            </a:r>
            <a:endParaRPr lang="zh-CN" altLang="en-US" dirty="0"/>
          </a:p>
        </p:txBody>
      </p:sp>
      <p:sp>
        <p:nvSpPr>
          <p:cNvPr id="15" name="文本占位符 6"/>
          <p:cNvSpPr>
            <a:spLocks noGrp="1"/>
          </p:cNvSpPr>
          <p:nvPr>
            <p:ph type="body" sz="quarter" idx="16"/>
          </p:nvPr>
        </p:nvSpPr>
        <p:spPr>
          <a:xfrm>
            <a:off x="7768132" y="1376482"/>
            <a:ext cx="3253563" cy="634634"/>
          </a:xfrm>
        </p:spPr>
        <p:txBody>
          <a:bodyPr/>
          <a:lstStyle/>
          <a:p>
            <a:r>
              <a:rPr lang="zh-CN" altLang="en-US" sz="3200" b="1" dirty="0" smtClean="0"/>
              <a:t>错误和异常</a:t>
            </a:r>
            <a:endParaRPr lang="zh-CN" altLang="en-US" sz="3200" b="1" dirty="0"/>
          </a:p>
        </p:txBody>
      </p:sp>
      <p:sp>
        <p:nvSpPr>
          <p:cNvPr id="16" name="文本占位符 7"/>
          <p:cNvSpPr>
            <a:spLocks noGrp="1"/>
          </p:cNvSpPr>
          <p:nvPr>
            <p:ph type="body" sz="quarter" idx="17"/>
          </p:nvPr>
        </p:nvSpPr>
        <p:spPr>
          <a:xfrm>
            <a:off x="6835491" y="3860818"/>
            <a:ext cx="932642" cy="634634"/>
          </a:xfrm>
        </p:spPr>
        <p:txBody>
          <a:bodyPr/>
          <a:lstStyle/>
          <a:p>
            <a:r>
              <a:rPr lang="en-US" altLang="zh-CN" dirty="0" smtClean="0"/>
              <a:t>02</a:t>
            </a:r>
            <a:endParaRPr lang="zh-CN" altLang="en-US" dirty="0"/>
          </a:p>
        </p:txBody>
      </p:sp>
      <p:sp>
        <p:nvSpPr>
          <p:cNvPr id="17" name="文本占位符 8"/>
          <p:cNvSpPr>
            <a:spLocks noGrp="1"/>
          </p:cNvSpPr>
          <p:nvPr>
            <p:ph type="body" sz="quarter" idx="18"/>
          </p:nvPr>
        </p:nvSpPr>
        <p:spPr>
          <a:xfrm>
            <a:off x="7768132" y="3860818"/>
            <a:ext cx="3505951" cy="634634"/>
          </a:xfrm>
        </p:spPr>
        <p:txBody>
          <a:bodyPr/>
          <a:lstStyle/>
          <a:p>
            <a:r>
              <a:rPr lang="zh-CN" altLang="en-US" sz="3200" b="1" dirty="0" smtClean="0"/>
              <a:t>异常处理机制</a:t>
            </a:r>
            <a:endParaRPr lang="zh-CN" altLang="en-US" sz="3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占位符 9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altLang="zh-CN" dirty="0" smtClean="0"/>
              <a:t>01</a:t>
            </a:r>
            <a:endParaRPr lang="zh-CN" altLang="en-US" dirty="0"/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6"/>
          </p:nvPr>
        </p:nvSpPr>
        <p:spPr>
          <a:xfrm>
            <a:off x="3724507" y="3314487"/>
            <a:ext cx="4742986" cy="825190"/>
          </a:xfrm>
        </p:spPr>
        <p:txBody>
          <a:bodyPr/>
          <a:lstStyle/>
          <a:p>
            <a:r>
              <a:rPr lang="zh-CN" altLang="en-US" b="1" dirty="0" smtClean="0"/>
              <a:t>错误和异常</a:t>
            </a:r>
            <a:endParaRPr lang="zh-CN" alt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/>
          <p:cNvSpPr>
            <a:spLocks noGrp="1"/>
          </p:cNvSpPr>
          <p:nvPr>
            <p:ph type="body" sz="quarter" idx="10"/>
          </p:nvPr>
        </p:nvSpPr>
        <p:spPr>
          <a:xfrm>
            <a:off x="3185" y="0"/>
            <a:ext cx="3624871" cy="721395"/>
          </a:xfrm>
        </p:spPr>
        <p:txBody>
          <a:bodyPr/>
          <a:lstStyle/>
          <a:p>
            <a:r>
              <a:rPr lang="en-US" altLang="zh-CN" dirty="0" smtClean="0"/>
              <a:t>Python</a:t>
            </a:r>
            <a:r>
              <a:rPr lang="zh-CN" altLang="en-US" dirty="0" smtClean="0"/>
              <a:t>中的错误和异常</a:t>
            </a:r>
            <a:endParaRPr lang="zh-CN" altLang="en-US" dirty="0"/>
          </a:p>
        </p:txBody>
      </p:sp>
      <p:sp>
        <p:nvSpPr>
          <p:cNvPr id="6" name="矩形 5"/>
          <p:cNvSpPr/>
          <p:nvPr/>
        </p:nvSpPr>
        <p:spPr>
          <a:xfrm flipV="1">
            <a:off x="6238685" y="1225297"/>
            <a:ext cx="1628774" cy="678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6057615" y="515990"/>
            <a:ext cx="1990914" cy="6701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30000"/>
              </a:lnSpc>
            </a:pPr>
            <a:r>
              <a:rPr lang="zh-CN" altLang="en-US" sz="3200" b="1" dirty="0" smtClean="0">
                <a:solidFill>
                  <a:schemeClr val="accent1"/>
                </a:solidFill>
              </a:rPr>
              <a:t>错误</a:t>
            </a:r>
            <a:endParaRPr lang="en-US" altLang="zh-CN" sz="3200" b="1" dirty="0">
              <a:solidFill>
                <a:schemeClr val="accent1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685075" y="1828431"/>
            <a:ext cx="10152888" cy="4215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altLang="en-US" sz="2400" dirty="0" smtClean="0"/>
              <a:t>       编写</a:t>
            </a:r>
            <a:r>
              <a:rPr lang="zh-CN" altLang="en-US" sz="2400" dirty="0"/>
              <a:t>和</a:t>
            </a:r>
            <a:r>
              <a:rPr lang="zh-CN" altLang="en-US" sz="2400" dirty="0" smtClean="0"/>
              <a:t>运行程序</a:t>
            </a:r>
            <a:r>
              <a:rPr lang="zh-CN" altLang="en-US" sz="2400" dirty="0"/>
              <a:t>时，不可避免地会产生</a:t>
            </a:r>
            <a:r>
              <a:rPr lang="zh-CN" altLang="en-US" sz="2400" b="1" dirty="0" smtClean="0">
                <a:solidFill>
                  <a:srgbClr val="FF0000"/>
                </a:solidFill>
              </a:rPr>
              <a:t>错误和异常</a:t>
            </a:r>
            <a:r>
              <a:rPr lang="zh-CN" altLang="en-US" sz="2400" dirty="0" smtClean="0"/>
              <a:t>。调试程序，</a:t>
            </a:r>
            <a:r>
              <a:rPr lang="zh-CN" altLang="en-US" sz="2400" b="1" dirty="0" smtClean="0">
                <a:solidFill>
                  <a:srgbClr val="0000CC"/>
                </a:solidFill>
              </a:rPr>
              <a:t>发现错误并解决错误是程序员的必备技能之一</a:t>
            </a:r>
            <a:r>
              <a:rPr lang="zh-CN" altLang="en-US" sz="2400" dirty="0" smtClean="0"/>
              <a:t>。</a:t>
            </a:r>
            <a:endParaRPr lang="en-US" altLang="zh-CN" sz="2400" dirty="0" smtClean="0"/>
          </a:p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2400" dirty="0" smtClean="0"/>
              <a:t>       </a:t>
            </a:r>
            <a:r>
              <a:rPr lang="zh-CN" altLang="en-US" sz="2800" b="1" dirty="0" smtClean="0">
                <a:solidFill>
                  <a:srgbClr val="FF0000"/>
                </a:solidFill>
              </a:rPr>
              <a:t>错误</a:t>
            </a:r>
            <a:r>
              <a:rPr lang="zh-CN" altLang="en-US" sz="2400" dirty="0" smtClean="0"/>
              <a:t>通常是</a:t>
            </a:r>
            <a:r>
              <a:rPr lang="zh-CN" altLang="en-US" sz="2400" dirty="0"/>
              <a:t>指代码运行前的</a:t>
            </a:r>
            <a:r>
              <a:rPr lang="zh-CN" altLang="en-US" sz="2400" b="1" dirty="0">
                <a:solidFill>
                  <a:srgbClr val="FF0000"/>
                </a:solidFill>
              </a:rPr>
              <a:t>语法</a:t>
            </a:r>
            <a:r>
              <a:rPr lang="zh-CN" altLang="en-US" sz="2400" dirty="0" smtClean="0"/>
              <a:t>或</a:t>
            </a:r>
            <a:r>
              <a:rPr lang="zh-CN" altLang="en-US" sz="2400" b="1" dirty="0">
                <a:solidFill>
                  <a:srgbClr val="FF0000"/>
                </a:solidFill>
              </a:rPr>
              <a:t>逻辑</a:t>
            </a:r>
            <a:r>
              <a:rPr lang="zh-CN" altLang="en-US" sz="2400" dirty="0"/>
              <a:t>错误。</a:t>
            </a:r>
            <a:r>
              <a:rPr lang="zh-CN" altLang="en-US" sz="2400" b="1" dirty="0">
                <a:solidFill>
                  <a:srgbClr val="FF0000"/>
                </a:solidFill>
              </a:rPr>
              <a:t>语法错误</a:t>
            </a:r>
            <a:r>
              <a:rPr lang="zh-CN" altLang="en-US" sz="2400" dirty="0"/>
              <a:t>是指</a:t>
            </a:r>
            <a:r>
              <a:rPr lang="zh-CN" altLang="en-US" sz="2400" b="1" dirty="0">
                <a:solidFill>
                  <a:srgbClr val="0000CC"/>
                </a:solidFill>
              </a:rPr>
              <a:t>源代码中的拼写不符合解释器和编译器所要求的语法规则</a:t>
            </a:r>
            <a:r>
              <a:rPr lang="zh-CN" altLang="en-US" sz="2400" dirty="0" smtClean="0"/>
              <a:t>，一般集成开发工具中都会直接提示语法错误，编译时提示</a:t>
            </a:r>
            <a:r>
              <a:rPr lang="en-US" altLang="zh-CN" sz="2400" b="1" dirty="0" err="1" smtClean="0">
                <a:solidFill>
                  <a:srgbClr val="FF0000"/>
                </a:solidFill>
              </a:rPr>
              <a:t>SyntaxError</a:t>
            </a:r>
            <a:r>
              <a:rPr lang="zh-CN" altLang="en-US" sz="2400" dirty="0"/>
              <a:t>。</a:t>
            </a:r>
            <a:r>
              <a:rPr lang="zh-CN" altLang="en-US" sz="2400" dirty="0" smtClean="0"/>
              <a:t>必须</a:t>
            </a:r>
            <a:r>
              <a:rPr lang="zh-CN" altLang="en-US" sz="2400" dirty="0"/>
              <a:t>在程序执行</a:t>
            </a:r>
            <a:r>
              <a:rPr lang="zh-CN" altLang="en-US" sz="2400" dirty="0" smtClean="0"/>
              <a:t>前改正，否则程序无法运行。</a:t>
            </a:r>
            <a:r>
              <a:rPr lang="zh-CN" altLang="en-US" sz="2400" b="1" dirty="0">
                <a:solidFill>
                  <a:srgbClr val="FF0000"/>
                </a:solidFill>
              </a:rPr>
              <a:t>逻辑错误</a:t>
            </a:r>
            <a:r>
              <a:rPr lang="zh-CN" altLang="en-US" sz="2400" dirty="0"/>
              <a:t>是</a:t>
            </a:r>
            <a:r>
              <a:rPr lang="zh-CN" altLang="en-US" sz="2400" b="1" dirty="0">
                <a:solidFill>
                  <a:srgbClr val="0000CC"/>
                </a:solidFill>
              </a:rPr>
              <a:t>程序代码</a:t>
            </a:r>
            <a:r>
              <a:rPr lang="zh-CN" altLang="en-US" sz="2400" b="1" dirty="0" smtClean="0">
                <a:solidFill>
                  <a:srgbClr val="0000CC"/>
                </a:solidFill>
              </a:rPr>
              <a:t>可执行</a:t>
            </a:r>
            <a:r>
              <a:rPr lang="zh-CN" altLang="en-US" sz="2400" b="1" dirty="0">
                <a:solidFill>
                  <a:srgbClr val="0000CC"/>
                </a:solidFill>
              </a:rPr>
              <a:t>，但执行结果</a:t>
            </a:r>
            <a:r>
              <a:rPr lang="zh-CN" altLang="en-US" sz="2400" b="1" dirty="0" smtClean="0">
                <a:solidFill>
                  <a:srgbClr val="0000CC"/>
                </a:solidFill>
              </a:rPr>
              <a:t>不符合要求</a:t>
            </a:r>
            <a:r>
              <a:rPr lang="zh-CN" altLang="en-US" sz="2400" dirty="0" smtClean="0"/>
              <a:t>。例如求两个数中最大数，</a:t>
            </a:r>
            <a:r>
              <a:rPr lang="zh-CN" altLang="en-US" sz="2400" b="1" dirty="0" smtClean="0">
                <a:solidFill>
                  <a:srgbClr val="FF00FF"/>
                </a:solidFill>
              </a:rPr>
              <a:t>返回的结果却是最小数</a:t>
            </a:r>
            <a:r>
              <a:rPr lang="zh-CN" altLang="en-US" sz="2400" dirty="0" smtClean="0"/>
              <a:t>。       </a:t>
            </a:r>
            <a:endParaRPr lang="zh-CN" alt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/>
          <p:cNvSpPr>
            <a:spLocks noGrp="1"/>
          </p:cNvSpPr>
          <p:nvPr>
            <p:ph type="body" sz="quarter" idx="10"/>
          </p:nvPr>
        </p:nvSpPr>
        <p:spPr>
          <a:xfrm>
            <a:off x="3185" y="0"/>
            <a:ext cx="3624871" cy="721395"/>
          </a:xfrm>
        </p:spPr>
        <p:txBody>
          <a:bodyPr/>
          <a:lstStyle/>
          <a:p>
            <a:r>
              <a:rPr lang="en-US" altLang="zh-CN" dirty="0" smtClean="0"/>
              <a:t>Python</a:t>
            </a:r>
            <a:r>
              <a:rPr lang="zh-CN" altLang="en-US" dirty="0" smtClean="0"/>
              <a:t>中的错误和异常</a:t>
            </a:r>
            <a:endParaRPr lang="zh-CN" altLang="en-US" dirty="0"/>
          </a:p>
        </p:txBody>
      </p:sp>
      <p:sp>
        <p:nvSpPr>
          <p:cNvPr id="6" name="矩形 5"/>
          <p:cNvSpPr/>
          <p:nvPr/>
        </p:nvSpPr>
        <p:spPr>
          <a:xfrm flipV="1">
            <a:off x="6238683" y="1378314"/>
            <a:ext cx="1628774" cy="678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5685138" y="721395"/>
            <a:ext cx="2735865" cy="6524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2800" b="1" dirty="0" smtClean="0">
                <a:solidFill>
                  <a:schemeClr val="accent1"/>
                </a:solidFill>
              </a:rPr>
              <a:t>常见的语法错误</a:t>
            </a:r>
            <a:endParaRPr lang="en-US" altLang="zh-CN" sz="2800" b="1" dirty="0">
              <a:solidFill>
                <a:schemeClr val="accent1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004549" y="1964298"/>
            <a:ext cx="9871960" cy="4403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70000"/>
              </a:lnSpc>
              <a:buFont typeface="Wingdings" panose="05000000000000000000" pitchFamily="2" charset="2"/>
              <a:buChar char="p"/>
            </a:pPr>
            <a:r>
              <a:rPr lang="zh-CN" altLang="en-US" sz="2400" dirty="0" smtClean="0">
                <a:latin typeface="+mn-ea"/>
              </a:rPr>
              <a:t>需要使用英文符号的地方</a:t>
            </a:r>
            <a:r>
              <a:rPr lang="zh-CN" altLang="en-US" sz="2400" b="1" dirty="0">
                <a:solidFill>
                  <a:srgbClr val="0000CC"/>
                </a:solidFill>
                <a:latin typeface="+mn-ea"/>
              </a:rPr>
              <a:t>用了中文符号</a:t>
            </a:r>
            <a:r>
              <a:rPr lang="zh-CN" altLang="en-US" sz="2400" dirty="0" smtClean="0">
                <a:latin typeface="+mn-ea"/>
              </a:rPr>
              <a:t>，例如逗号、冒号、括号等；</a:t>
            </a:r>
            <a:endParaRPr lang="en-US" altLang="zh-CN" sz="2400" dirty="0" smtClean="0">
              <a:latin typeface="+mn-ea"/>
            </a:endParaRPr>
          </a:p>
          <a:p>
            <a:pPr marL="342900" indent="-342900">
              <a:lnSpc>
                <a:spcPct val="170000"/>
              </a:lnSpc>
              <a:buFont typeface="Wingdings" panose="05000000000000000000" pitchFamily="2" charset="2"/>
              <a:buChar char="p"/>
            </a:pPr>
            <a:r>
              <a:rPr lang="zh-CN" altLang="en-US" sz="2400" dirty="0" smtClean="0">
                <a:latin typeface="+mn-ea"/>
              </a:rPr>
              <a:t>变量、函数等命名</a:t>
            </a:r>
            <a:r>
              <a:rPr lang="zh-CN" altLang="en-US" sz="2400" b="1" dirty="0">
                <a:solidFill>
                  <a:srgbClr val="0000CC"/>
                </a:solidFill>
                <a:latin typeface="+mn-ea"/>
              </a:rPr>
              <a:t>不符合标识符规范</a:t>
            </a:r>
            <a:r>
              <a:rPr lang="zh-CN" altLang="en-US" sz="2400" dirty="0" smtClean="0">
                <a:latin typeface="+mn-ea"/>
              </a:rPr>
              <a:t>；</a:t>
            </a:r>
            <a:endParaRPr lang="en-US" altLang="zh-CN" sz="2400" dirty="0" smtClean="0">
              <a:latin typeface="+mn-ea"/>
            </a:endParaRPr>
          </a:p>
          <a:p>
            <a:pPr marL="342900" indent="-342900">
              <a:lnSpc>
                <a:spcPct val="170000"/>
              </a:lnSpc>
              <a:buFont typeface="Wingdings" panose="05000000000000000000" pitchFamily="2" charset="2"/>
              <a:buChar char="p"/>
            </a:pPr>
            <a:r>
              <a:rPr lang="zh-CN" altLang="en-US" sz="2400" dirty="0" smtClean="0">
                <a:latin typeface="+mn-ea"/>
              </a:rPr>
              <a:t>条件语句、循环语句、函数定义后面</a:t>
            </a:r>
            <a:r>
              <a:rPr lang="zh-CN" altLang="en-US" sz="2400" b="1" dirty="0" smtClean="0">
                <a:solidFill>
                  <a:srgbClr val="FF0000"/>
                </a:solidFill>
                <a:latin typeface="+mn-ea"/>
              </a:rPr>
              <a:t>忘了写冒号</a:t>
            </a:r>
            <a:r>
              <a:rPr lang="zh-CN" altLang="en-US" sz="2400" dirty="0" smtClean="0">
                <a:latin typeface="+mn-ea"/>
              </a:rPr>
              <a:t>；</a:t>
            </a:r>
            <a:endParaRPr lang="en-US" altLang="zh-CN" sz="2400" dirty="0" smtClean="0">
              <a:latin typeface="+mn-ea"/>
            </a:endParaRPr>
          </a:p>
          <a:p>
            <a:pPr marL="342900" indent="-342900">
              <a:lnSpc>
                <a:spcPct val="170000"/>
              </a:lnSpc>
              <a:buFont typeface="Wingdings" panose="05000000000000000000" pitchFamily="2" charset="2"/>
              <a:buChar char="p"/>
            </a:pPr>
            <a:r>
              <a:rPr lang="zh-CN" altLang="en-US" sz="2400" dirty="0" smtClean="0">
                <a:latin typeface="+mn-ea"/>
              </a:rPr>
              <a:t>位于</a:t>
            </a:r>
            <a:r>
              <a:rPr lang="zh-CN" altLang="en-US" sz="2400" b="1" dirty="0">
                <a:solidFill>
                  <a:srgbClr val="0000CC"/>
                </a:solidFill>
                <a:latin typeface="+mn-ea"/>
              </a:rPr>
              <a:t>同一层级的语句缩进不一致</a:t>
            </a:r>
            <a:r>
              <a:rPr lang="zh-CN" altLang="en-US" sz="2400" dirty="0" smtClean="0">
                <a:latin typeface="+mn-ea"/>
              </a:rPr>
              <a:t>；</a:t>
            </a:r>
            <a:endParaRPr lang="en-US" altLang="zh-CN" sz="2400" dirty="0" smtClean="0">
              <a:latin typeface="+mn-ea"/>
            </a:endParaRPr>
          </a:p>
          <a:p>
            <a:pPr marL="342900" indent="-342900">
              <a:lnSpc>
                <a:spcPct val="170000"/>
              </a:lnSpc>
              <a:buFont typeface="Wingdings" panose="05000000000000000000" pitchFamily="2" charset="2"/>
              <a:buChar char="p"/>
            </a:pPr>
            <a:r>
              <a:rPr lang="zh-CN" altLang="en-US" sz="2400" dirty="0" smtClean="0">
                <a:latin typeface="+mn-ea"/>
              </a:rPr>
              <a:t>判断两个对象相等时，</a:t>
            </a:r>
            <a:r>
              <a:rPr lang="zh-CN" altLang="en-US" sz="2400" b="1" dirty="0" smtClean="0">
                <a:solidFill>
                  <a:srgbClr val="FF0000"/>
                </a:solidFill>
                <a:latin typeface="+mn-ea"/>
              </a:rPr>
              <a:t>使用一个等号而不是两个等号</a:t>
            </a:r>
            <a:r>
              <a:rPr lang="zh-CN" altLang="en-US" sz="2400" dirty="0" smtClean="0">
                <a:latin typeface="+mn-ea"/>
              </a:rPr>
              <a:t>；</a:t>
            </a:r>
            <a:endParaRPr lang="en-US" altLang="zh-CN" sz="2400" dirty="0" smtClean="0">
              <a:latin typeface="+mn-ea"/>
            </a:endParaRPr>
          </a:p>
          <a:p>
            <a:pPr marL="342900" indent="-342900">
              <a:lnSpc>
                <a:spcPct val="170000"/>
              </a:lnSpc>
              <a:buFont typeface="Wingdings" panose="05000000000000000000" pitchFamily="2" charset="2"/>
              <a:buChar char="p"/>
            </a:pPr>
            <a:r>
              <a:rPr lang="zh-CN" altLang="en-US" sz="2400" dirty="0" smtClean="0">
                <a:latin typeface="+mn-ea"/>
              </a:rPr>
              <a:t>语句较为复杂时，</a:t>
            </a:r>
            <a:r>
              <a:rPr lang="zh-CN" altLang="en-US" sz="2400" b="1" dirty="0">
                <a:solidFill>
                  <a:srgbClr val="FF0000"/>
                </a:solidFill>
                <a:latin typeface="+mn-ea"/>
              </a:rPr>
              <a:t>括号的嵌套关系错误</a:t>
            </a:r>
            <a:r>
              <a:rPr lang="zh-CN" altLang="en-US" sz="2400" dirty="0" smtClean="0">
                <a:latin typeface="+mn-ea"/>
              </a:rPr>
              <a:t>，</a:t>
            </a:r>
            <a:r>
              <a:rPr lang="zh-CN" altLang="en-US" sz="2400" b="1" dirty="0" smtClean="0">
                <a:solidFill>
                  <a:srgbClr val="0000CC"/>
                </a:solidFill>
                <a:latin typeface="+mn-ea"/>
              </a:rPr>
              <a:t>少了或多了左</a:t>
            </a:r>
            <a:r>
              <a:rPr lang="en-US" altLang="zh-CN" sz="2400" b="1" dirty="0" smtClean="0">
                <a:solidFill>
                  <a:srgbClr val="0000CC"/>
                </a:solidFill>
                <a:latin typeface="+mn-ea"/>
              </a:rPr>
              <a:t>/</a:t>
            </a:r>
            <a:r>
              <a:rPr lang="zh-CN" altLang="en-US" sz="2400" b="1" dirty="0" smtClean="0">
                <a:solidFill>
                  <a:srgbClr val="0000CC"/>
                </a:solidFill>
                <a:latin typeface="+mn-ea"/>
              </a:rPr>
              <a:t>右括号</a:t>
            </a:r>
            <a:r>
              <a:rPr lang="zh-CN" altLang="en-US" sz="2400" dirty="0" smtClean="0">
                <a:latin typeface="+mn-ea"/>
              </a:rPr>
              <a:t>； </a:t>
            </a:r>
            <a:endParaRPr lang="en-US" altLang="zh-CN" sz="2400" dirty="0" smtClean="0">
              <a:latin typeface="+mn-ea"/>
            </a:endParaRPr>
          </a:p>
          <a:p>
            <a:pPr marL="342900" indent="-342900">
              <a:lnSpc>
                <a:spcPct val="170000"/>
              </a:lnSpc>
              <a:buFont typeface="Wingdings" panose="05000000000000000000" pitchFamily="2" charset="2"/>
              <a:buChar char="p"/>
            </a:pPr>
            <a:r>
              <a:rPr lang="zh-CN" altLang="en-US" sz="2400" dirty="0" smtClean="0">
                <a:latin typeface="+mn-ea"/>
              </a:rPr>
              <a:t>函数定义时，</a:t>
            </a:r>
            <a:r>
              <a:rPr lang="zh-CN" altLang="en-US" sz="2400" b="1" dirty="0" smtClean="0">
                <a:solidFill>
                  <a:srgbClr val="FF0000"/>
                </a:solidFill>
                <a:latin typeface="+mn-ea"/>
              </a:rPr>
              <a:t>不同类型参数之间的顺序不符合要求</a:t>
            </a:r>
            <a:r>
              <a:rPr lang="zh-CN" altLang="en-US" sz="2400" dirty="0" smtClean="0">
                <a:latin typeface="+mn-ea"/>
              </a:rPr>
              <a:t>；      </a:t>
            </a:r>
            <a:endParaRPr lang="en-US" altLang="zh-CN" sz="2400" dirty="0" smtClean="0">
              <a:latin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/>
          <p:cNvSpPr>
            <a:spLocks noGrp="1"/>
          </p:cNvSpPr>
          <p:nvPr>
            <p:ph type="body" sz="quarter" idx="10"/>
          </p:nvPr>
        </p:nvSpPr>
        <p:spPr>
          <a:xfrm>
            <a:off x="3185" y="0"/>
            <a:ext cx="3624871" cy="721395"/>
          </a:xfrm>
        </p:spPr>
        <p:txBody>
          <a:bodyPr/>
          <a:lstStyle/>
          <a:p>
            <a:r>
              <a:rPr lang="en-US" altLang="zh-CN" dirty="0" smtClean="0"/>
              <a:t>Python</a:t>
            </a:r>
            <a:r>
              <a:rPr lang="zh-CN" altLang="en-US" dirty="0" smtClean="0"/>
              <a:t>中的错误和异常</a:t>
            </a:r>
            <a:endParaRPr lang="zh-CN" altLang="en-US" dirty="0"/>
          </a:p>
        </p:txBody>
      </p:sp>
      <p:sp>
        <p:nvSpPr>
          <p:cNvPr id="6" name="矩形 5"/>
          <p:cNvSpPr/>
          <p:nvPr/>
        </p:nvSpPr>
        <p:spPr>
          <a:xfrm flipV="1">
            <a:off x="6379362" y="1026866"/>
            <a:ext cx="1628774" cy="678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6244784" y="408313"/>
            <a:ext cx="1763352" cy="6524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30000"/>
              </a:lnSpc>
            </a:pPr>
            <a:r>
              <a:rPr lang="zh-CN" altLang="en-US" sz="2800" b="1" dirty="0" smtClean="0">
                <a:solidFill>
                  <a:schemeClr val="accent1"/>
                </a:solidFill>
              </a:rPr>
              <a:t>异常</a:t>
            </a:r>
            <a:endParaRPr lang="en-US" altLang="zh-CN" sz="2800" b="1" dirty="0">
              <a:solidFill>
                <a:schemeClr val="accent1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815620" y="2568551"/>
            <a:ext cx="9878568" cy="5810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 smtClean="0"/>
              <a:t>       </a:t>
            </a:r>
            <a:endParaRPr lang="zh-CN" altLang="en-US" sz="2400" dirty="0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78301" y="3665791"/>
            <a:ext cx="7248374" cy="2257863"/>
          </a:xfrm>
          <a:prstGeom prst="rect">
            <a:avLst/>
          </a:prstGeom>
        </p:spPr>
      </p:pic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178337" y="4141946"/>
            <a:ext cx="3959215" cy="1477328"/>
          </a:xfrm>
          <a:prstGeom prst="rect">
            <a:avLst/>
          </a:prstGeom>
          <a:solidFill>
            <a:srgbClr val="2B2B2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def 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FFC66D"/>
                </a:solidFill>
                <a:effectLst/>
                <a:latin typeface="Consolas" panose="020B0609020204030204" pitchFamily="49" charset="0"/>
              </a:rPr>
              <a:t>str_to_int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(content):</a:t>
            </a:r>
            <a:b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    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return 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(content)</a:t>
            </a:r>
            <a:b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(str_to_int(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"10abc"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))</a:t>
            </a:r>
            <a:endParaRPr kumimoji="0" lang="zh-CN" altLang="zh-CN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4358524" y="6201052"/>
            <a:ext cx="1657752" cy="4996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latinLnBrk="1">
              <a:lnSpc>
                <a:spcPct val="150000"/>
              </a:lnSpc>
            </a:pPr>
            <a:r>
              <a:rPr lang="zh-CN" altLang="en-US" sz="2000" b="1" dirty="0" smtClean="0">
                <a:solidFill>
                  <a:srgbClr val="0000CC"/>
                </a:solidFill>
                <a:latin typeface="+mn-ea"/>
              </a:rPr>
              <a:t>异常类型</a:t>
            </a:r>
            <a:endParaRPr lang="en-US" altLang="zh-CN" sz="2000" b="1" dirty="0">
              <a:solidFill>
                <a:srgbClr val="0000CC"/>
              </a:solidFill>
              <a:latin typeface="+mn-ea"/>
            </a:endParaRPr>
          </a:p>
        </p:txBody>
      </p:sp>
      <p:sp>
        <p:nvSpPr>
          <p:cNvPr id="10" name="下箭头 9"/>
          <p:cNvSpPr/>
          <p:nvPr/>
        </p:nvSpPr>
        <p:spPr>
          <a:xfrm flipH="1" flipV="1">
            <a:off x="4974040" y="5771252"/>
            <a:ext cx="375200" cy="560755"/>
          </a:xfrm>
          <a:prstGeom prst="down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6631792" y="6227367"/>
            <a:ext cx="1775887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1">
              <a:lnSpc>
                <a:spcPct val="150000"/>
              </a:lnSpc>
            </a:pPr>
            <a:r>
              <a:rPr lang="zh-CN" altLang="en-US" sz="2000" b="1" dirty="0" smtClean="0">
                <a:solidFill>
                  <a:srgbClr val="0000CC"/>
                </a:solidFill>
                <a:latin typeface="+mn-ea"/>
              </a:rPr>
              <a:t>异常解释信息</a:t>
            </a:r>
            <a:endParaRPr lang="en-US" altLang="zh-CN" sz="2000" b="1" dirty="0">
              <a:solidFill>
                <a:srgbClr val="0000CC"/>
              </a:solidFill>
              <a:latin typeface="+mn-ea"/>
            </a:endParaRPr>
          </a:p>
        </p:txBody>
      </p:sp>
      <p:sp>
        <p:nvSpPr>
          <p:cNvPr id="12" name="下箭头 11"/>
          <p:cNvSpPr/>
          <p:nvPr/>
        </p:nvSpPr>
        <p:spPr>
          <a:xfrm flipH="1" flipV="1">
            <a:off x="7332135" y="5754383"/>
            <a:ext cx="375200" cy="560755"/>
          </a:xfrm>
          <a:prstGeom prst="down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9108022" y="6150114"/>
            <a:ext cx="165775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latinLnBrk="1"/>
            <a:r>
              <a:rPr lang="zh-CN" altLang="en-US" sz="2000" b="1" dirty="0" smtClean="0">
                <a:solidFill>
                  <a:srgbClr val="0000CC"/>
                </a:solidFill>
                <a:latin typeface="+mn-ea"/>
              </a:rPr>
              <a:t>异常调用的堆栈信息</a:t>
            </a:r>
            <a:endParaRPr lang="en-US" altLang="zh-CN" sz="2000" b="1" dirty="0">
              <a:solidFill>
                <a:srgbClr val="0000CC"/>
              </a:solidFill>
              <a:latin typeface="+mn-ea"/>
            </a:endParaRPr>
          </a:p>
        </p:txBody>
      </p:sp>
      <p:sp>
        <p:nvSpPr>
          <p:cNvPr id="17" name="下箭头 16"/>
          <p:cNvSpPr/>
          <p:nvPr/>
        </p:nvSpPr>
        <p:spPr>
          <a:xfrm flipH="1" flipV="1">
            <a:off x="9723538" y="4712678"/>
            <a:ext cx="375200" cy="1364566"/>
          </a:xfrm>
          <a:prstGeom prst="down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2358338" y="1167601"/>
            <a:ext cx="9536243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 smtClean="0">
                <a:solidFill>
                  <a:srgbClr val="FF0000"/>
                </a:solidFill>
              </a:rPr>
              <a:t>      异常</a:t>
            </a:r>
            <a:r>
              <a:rPr lang="zh-CN" altLang="en-US" sz="2400" dirty="0"/>
              <a:t>是指</a:t>
            </a:r>
            <a:r>
              <a:rPr lang="zh-CN" altLang="en-US" sz="2400" dirty="0" smtClean="0"/>
              <a:t>程序语法正确，但执行中因一些意外而导致的错误，</a:t>
            </a:r>
            <a:r>
              <a:rPr lang="zh-CN" altLang="en-US" sz="2400" b="1" dirty="0" smtClean="0">
                <a:solidFill>
                  <a:srgbClr val="0000CC"/>
                </a:solidFill>
              </a:rPr>
              <a:t>异常并不是一定会发生</a:t>
            </a:r>
            <a:r>
              <a:rPr lang="zh-CN" altLang="en-US" sz="2400" dirty="0" smtClean="0"/>
              <a:t>，例如两个数相除时，</a:t>
            </a:r>
            <a:r>
              <a:rPr lang="zh-CN" altLang="en-US" sz="2400" b="1" dirty="0" smtClean="0">
                <a:solidFill>
                  <a:srgbClr val="FF0000"/>
                </a:solidFill>
              </a:rPr>
              <a:t>除数为</a:t>
            </a:r>
            <a:r>
              <a:rPr lang="en-US" altLang="zh-CN" sz="2400" b="1" dirty="0" smtClean="0">
                <a:solidFill>
                  <a:srgbClr val="FF0000"/>
                </a:solidFill>
              </a:rPr>
              <a:t>0</a:t>
            </a:r>
            <a:r>
              <a:rPr lang="zh-CN" altLang="en-US" sz="2400" b="1" dirty="0">
                <a:solidFill>
                  <a:srgbClr val="FF0000"/>
                </a:solidFill>
              </a:rPr>
              <a:t>时</a:t>
            </a:r>
            <a:r>
              <a:rPr lang="zh-CN" altLang="en-US" sz="2400" b="1" dirty="0" smtClean="0">
                <a:solidFill>
                  <a:srgbClr val="FF0000"/>
                </a:solidFill>
              </a:rPr>
              <a:t>将会发生异常</a:t>
            </a:r>
            <a:r>
              <a:rPr lang="zh-CN" altLang="en-US" sz="2400" dirty="0"/>
              <a:t>。默认情况下，程序运行中</a:t>
            </a:r>
            <a:r>
              <a:rPr lang="zh-CN" altLang="en-US" sz="2400" b="1" dirty="0">
                <a:solidFill>
                  <a:srgbClr val="FF0000"/>
                </a:solidFill>
              </a:rPr>
              <a:t>遇到异常时将会终止</a:t>
            </a:r>
            <a:r>
              <a:rPr lang="zh-CN" altLang="en-US" sz="2400" dirty="0"/>
              <a:t>，并在控制台打印出</a:t>
            </a:r>
            <a:r>
              <a:rPr lang="zh-CN" altLang="en-US" sz="2400" b="1" dirty="0" smtClean="0">
                <a:solidFill>
                  <a:srgbClr val="FF00FF"/>
                </a:solidFill>
              </a:rPr>
              <a:t>异常出现的</a:t>
            </a:r>
            <a:r>
              <a:rPr lang="zh-CN" altLang="en-US" sz="2400" b="1" dirty="0">
                <a:solidFill>
                  <a:srgbClr val="FF00FF"/>
                </a:solidFill>
              </a:rPr>
              <a:t>堆栈信息</a:t>
            </a:r>
            <a:r>
              <a:rPr lang="zh-CN" altLang="en-US" sz="2400" dirty="0" smtClean="0"/>
              <a:t>。通过程序</a:t>
            </a:r>
            <a:r>
              <a:rPr lang="zh-CN" altLang="en-US" sz="2400" b="1" dirty="0" smtClean="0">
                <a:solidFill>
                  <a:srgbClr val="0000CC"/>
                </a:solidFill>
              </a:rPr>
              <a:t>可避免因异常导致的程序终止</a:t>
            </a:r>
            <a:r>
              <a:rPr lang="zh-CN" altLang="en-US" sz="2400" dirty="0" smtClean="0"/>
              <a:t>。</a:t>
            </a:r>
            <a:endParaRPr lang="en-US" altLang="zh-CN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/>
          <p:cNvSpPr>
            <a:spLocks noGrp="1"/>
          </p:cNvSpPr>
          <p:nvPr>
            <p:ph type="body" sz="quarter" idx="10"/>
          </p:nvPr>
        </p:nvSpPr>
        <p:spPr>
          <a:xfrm>
            <a:off x="3185" y="0"/>
            <a:ext cx="3624871" cy="721395"/>
          </a:xfrm>
        </p:spPr>
        <p:txBody>
          <a:bodyPr/>
          <a:lstStyle/>
          <a:p>
            <a:r>
              <a:rPr lang="en-US" altLang="zh-CN" dirty="0" smtClean="0"/>
              <a:t>Python</a:t>
            </a:r>
            <a:r>
              <a:rPr lang="zh-CN" altLang="en-US" dirty="0" smtClean="0"/>
              <a:t>中的错误和异常</a:t>
            </a:r>
            <a:endParaRPr lang="zh-CN" altLang="en-US" dirty="0"/>
          </a:p>
        </p:txBody>
      </p:sp>
      <p:sp>
        <p:nvSpPr>
          <p:cNvPr id="6" name="矩形 5"/>
          <p:cNvSpPr/>
          <p:nvPr/>
        </p:nvSpPr>
        <p:spPr>
          <a:xfrm flipV="1">
            <a:off x="6253923" y="1325049"/>
            <a:ext cx="1628774" cy="678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5700378" y="721395"/>
            <a:ext cx="2735865" cy="5979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30000"/>
              </a:lnSpc>
            </a:pPr>
            <a:r>
              <a:rPr lang="zh-CN" altLang="en-US" sz="2800" b="1" dirty="0" smtClean="0">
                <a:solidFill>
                  <a:schemeClr val="accent1"/>
                </a:solidFill>
              </a:rPr>
              <a:t>常见的异常</a:t>
            </a:r>
            <a:endParaRPr lang="en-US" altLang="zh-CN" sz="2800" b="1" dirty="0">
              <a:solidFill>
                <a:schemeClr val="accent1"/>
              </a:solidFill>
            </a:endParaRPr>
          </a:p>
        </p:txBody>
      </p:sp>
      <p:graphicFrame>
        <p:nvGraphicFramePr>
          <p:cNvPr id="9" name="表格 2"/>
          <p:cNvGraphicFramePr>
            <a:graphicFrameLocks noGrp="1"/>
          </p:cNvGraphicFramePr>
          <p:nvPr/>
        </p:nvGraphicFramePr>
        <p:xfrm>
          <a:off x="1493793" y="1598136"/>
          <a:ext cx="10439127" cy="50292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97544"/>
                <a:gridCol w="7341583"/>
              </a:tblGrid>
              <a:tr h="309763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50000"/>
                        </a:lnSpc>
                      </a:pPr>
                      <a:r>
                        <a:rPr lang="zh-CN" altLang="en-US" sz="2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异常名称</a:t>
                      </a:r>
                      <a:endParaRPr lang="zh-CN" altLang="en-US" sz="24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altLang="en-US" sz="2400" b="1" dirty="0" smtClean="0"/>
                        <a:t>含义和出现场景</a:t>
                      </a:r>
                      <a:endParaRPr lang="zh-CN" altLang="en-US" sz="24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1363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zh-CN" sz="2000" b="1" dirty="0" err="1" smtClean="0">
                          <a:solidFill>
                            <a:srgbClr val="FF0000"/>
                          </a:solidFill>
                        </a:rPr>
                        <a:t>IndexError</a:t>
                      </a:r>
                      <a:endParaRPr lang="zh-CN" altLang="en-US" sz="20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zh-CN" altLang="en-US" sz="2000" b="1" dirty="0" smtClean="0">
                          <a:solidFill>
                            <a:srgbClr val="0000CC"/>
                          </a:solidFill>
                        </a:rPr>
                        <a:t>下标索引越界</a:t>
                      </a:r>
                      <a:r>
                        <a:rPr lang="zh-CN" altLang="en-US" sz="2000" dirty="0" smtClean="0"/>
                        <a:t>，例如</a:t>
                      </a:r>
                      <a:r>
                        <a:rPr lang="en-US" altLang="zh-CN" sz="2000" dirty="0" smtClean="0"/>
                        <a:t>x</a:t>
                      </a:r>
                      <a:r>
                        <a:rPr lang="zh-CN" altLang="en-US" sz="2000" dirty="0" smtClean="0"/>
                        <a:t>中包含三个元素，试图访问</a:t>
                      </a:r>
                      <a:r>
                        <a:rPr lang="en-US" altLang="zh-CN" sz="2000" dirty="0" smtClean="0"/>
                        <a:t>x[3]</a:t>
                      </a:r>
                      <a:endParaRPr lang="zh-CN" altLang="en-US" sz="2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850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zh-CN" sz="2000" b="1" dirty="0" err="1">
                          <a:solidFill>
                            <a:srgbClr val="FF0000"/>
                          </a:solidFill>
                        </a:rPr>
                        <a:t>TypeError</a:t>
                      </a:r>
                      <a:r>
                        <a:rPr lang="en-US" altLang="zh-CN" sz="2000" b="1" dirty="0">
                          <a:solidFill>
                            <a:srgbClr val="FF0000"/>
                          </a:solidFill>
                        </a:rPr>
                        <a:t> </a:t>
                      </a:r>
                      <a:endParaRPr lang="zh-CN" altLang="en-US" sz="20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zh-CN" altLang="en-US" sz="2000" b="1" kern="1200" dirty="0" smtClean="0">
                          <a:solidFill>
                            <a:srgbClr val="0000CC"/>
                          </a:solidFill>
                          <a:latin typeface="+mn-lt"/>
                          <a:ea typeface="+mn-ea"/>
                          <a:cs typeface="+mn-cs"/>
                        </a:rPr>
                        <a:t>执行了类型不支持的操作</a:t>
                      </a:r>
                      <a:r>
                        <a:rPr lang="zh-CN" altLang="en-US" sz="2000" dirty="0" smtClean="0"/>
                        <a:t>，例如整数</a:t>
                      </a:r>
                      <a:r>
                        <a:rPr lang="en-US" altLang="zh-CN" sz="2000" dirty="0" smtClean="0"/>
                        <a:t>+</a:t>
                      </a:r>
                      <a:r>
                        <a:rPr lang="zh-CN" altLang="en-US" sz="2000" dirty="0" smtClean="0"/>
                        <a:t>字符串</a:t>
                      </a:r>
                      <a:endParaRPr lang="zh-CN" altLang="en-US" sz="2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422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zh-CN" sz="2000" b="1" dirty="0" err="1">
                          <a:solidFill>
                            <a:srgbClr val="FF0000"/>
                          </a:solidFill>
                        </a:rPr>
                        <a:t>KeyError</a:t>
                      </a:r>
                      <a:r>
                        <a:rPr lang="en-US" altLang="zh-CN" sz="2000" b="1" dirty="0">
                          <a:solidFill>
                            <a:srgbClr val="FF0000"/>
                          </a:solidFill>
                        </a:rPr>
                        <a:t> </a:t>
                      </a:r>
                      <a:endParaRPr lang="zh-CN" altLang="en-US" sz="20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zh-CN" altLang="en-US" sz="2000" b="1" kern="1200" dirty="0" smtClean="0">
                          <a:solidFill>
                            <a:srgbClr val="0000CC"/>
                          </a:solidFill>
                          <a:latin typeface="+mn-lt"/>
                          <a:ea typeface="+mn-ea"/>
                          <a:cs typeface="+mn-cs"/>
                        </a:rPr>
                        <a:t>键错误</a:t>
                      </a:r>
                      <a:r>
                        <a:rPr lang="zh-CN" altLang="en-US" sz="20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，访问字典中不</a:t>
                      </a:r>
                      <a:r>
                        <a:rPr lang="zh-CN" altLang="en-US" sz="20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存在的</a:t>
                      </a:r>
                      <a:r>
                        <a:rPr lang="zh-CN" altLang="en-US" sz="20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键，关键字参数匹配不到形参变量</a:t>
                      </a:r>
                      <a:endParaRPr lang="zh-CN" altLang="en-US" sz="2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681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zh-CN" sz="2000" b="1" dirty="0" err="1">
                          <a:solidFill>
                            <a:srgbClr val="FF0000"/>
                          </a:solidFill>
                        </a:rPr>
                        <a:t>ValueError</a:t>
                      </a:r>
                      <a:endParaRPr lang="zh-CN" altLang="en-US" sz="20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zh-CN" altLang="en-US" sz="2000" b="1" kern="1200" dirty="0" smtClean="0">
                          <a:solidFill>
                            <a:srgbClr val="0000CC"/>
                          </a:solidFill>
                          <a:latin typeface="+mn-lt"/>
                          <a:ea typeface="+mn-ea"/>
                          <a:cs typeface="+mn-cs"/>
                        </a:rPr>
                        <a:t>类型符合要求，但值不符合要求</a:t>
                      </a:r>
                      <a:r>
                        <a:rPr lang="zh-CN" altLang="en-US" sz="2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，例如将字母字符串转化为整型</a:t>
                      </a:r>
                      <a:endParaRPr lang="zh-CN" altLang="en-US" sz="2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565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zh-CN" sz="2000" b="1" dirty="0" err="1" smtClean="0">
                          <a:solidFill>
                            <a:srgbClr val="FF0000"/>
                          </a:solidFill>
                        </a:rPr>
                        <a:t>NameError</a:t>
                      </a:r>
                      <a:endParaRPr lang="zh-CN" altLang="en-US" sz="20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zh-CN" altLang="en-US" sz="2000" b="1" kern="1200" dirty="0" smtClean="0">
                          <a:solidFill>
                            <a:srgbClr val="0000CC"/>
                          </a:solidFill>
                          <a:latin typeface="+mn-lt"/>
                          <a:ea typeface="+mn-ea"/>
                          <a:cs typeface="+mn-cs"/>
                        </a:rPr>
                        <a:t>使用了未定义的变量或函数</a:t>
                      </a:r>
                      <a:endParaRPr lang="zh-CN" altLang="en-US" sz="2000" b="1" kern="1200" dirty="0">
                        <a:solidFill>
                          <a:srgbClr val="0000CC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565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zh-CN" sz="2000" b="1" dirty="0" err="1" smtClean="0">
                          <a:solidFill>
                            <a:srgbClr val="FF0000"/>
                          </a:solidFill>
                        </a:rPr>
                        <a:t>ZeroDivisionError</a:t>
                      </a:r>
                      <a:endParaRPr lang="zh-CN" altLang="en-US" sz="20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zh-CN" altLang="en-US" sz="2000" dirty="0" smtClean="0"/>
                        <a:t>执行除法时，</a:t>
                      </a:r>
                      <a:r>
                        <a:rPr lang="zh-CN" altLang="en-US" sz="2000" b="1" kern="1200" dirty="0" smtClean="0">
                          <a:solidFill>
                            <a:srgbClr val="0000CC"/>
                          </a:solidFill>
                          <a:latin typeface="+mn-lt"/>
                          <a:ea typeface="+mn-ea"/>
                          <a:cs typeface="+mn-cs"/>
                        </a:rPr>
                        <a:t>除数为</a:t>
                      </a:r>
                      <a:r>
                        <a:rPr lang="en-US" altLang="zh-CN" sz="2000" b="1" kern="1200" dirty="0" smtClean="0">
                          <a:solidFill>
                            <a:srgbClr val="0000CC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r>
                        <a:rPr lang="zh-CN" altLang="en-US" sz="2000" dirty="0" smtClean="0"/>
                        <a:t>， 例如 </a:t>
                      </a:r>
                      <a:r>
                        <a:rPr lang="en-US" altLang="zh-CN" sz="2000" dirty="0" smtClean="0"/>
                        <a:t>10/0</a:t>
                      </a:r>
                      <a:endParaRPr lang="zh-CN" altLang="en-US" sz="2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565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zh-CN" sz="2000" b="1" dirty="0" err="1">
                          <a:solidFill>
                            <a:srgbClr val="FF0000"/>
                          </a:solidFill>
                        </a:rPr>
                        <a:t>AttributeError</a:t>
                      </a:r>
                      <a:r>
                        <a:rPr lang="en-US" altLang="zh-CN" sz="2000" b="1" dirty="0">
                          <a:solidFill>
                            <a:srgbClr val="FF0000"/>
                          </a:solidFill>
                        </a:rPr>
                        <a:t> </a:t>
                      </a:r>
                      <a:endParaRPr lang="zh-CN" altLang="en-US" sz="20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zh-CN" altLang="en-US" sz="2000" dirty="0" smtClean="0"/>
                        <a:t>属性错误，</a:t>
                      </a:r>
                      <a:r>
                        <a:rPr lang="zh-CN" altLang="en-US" sz="2000" b="1" kern="1200" dirty="0" smtClean="0">
                          <a:solidFill>
                            <a:srgbClr val="0000CC"/>
                          </a:solidFill>
                          <a:latin typeface="+mn-lt"/>
                          <a:ea typeface="+mn-ea"/>
                          <a:cs typeface="+mn-cs"/>
                        </a:rPr>
                        <a:t>试图访问不存在的属性</a:t>
                      </a:r>
                      <a:r>
                        <a:rPr lang="zh-CN" altLang="en-US" sz="2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，例如：</a:t>
                      </a:r>
                      <a:r>
                        <a:rPr lang="en-US" altLang="zh-CN" sz="2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</a:t>
                      </a:r>
                      <a:r>
                        <a:rPr lang="zh-CN" altLang="en-US" sz="2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为列表，</a:t>
                      </a:r>
                      <a:r>
                        <a:rPr lang="en-US" altLang="zh-CN" sz="20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a.length</a:t>
                      </a:r>
                      <a:endParaRPr lang="zh-CN" altLang="en-US" sz="20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565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zh-CN" sz="2000" b="1" dirty="0" err="1" smtClean="0">
                          <a:solidFill>
                            <a:srgbClr val="FF0000"/>
                          </a:solidFill>
                        </a:rPr>
                        <a:t>FileNotFoundError</a:t>
                      </a:r>
                      <a:endParaRPr lang="zh-CN" altLang="en-US" sz="20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zh-CN" altLang="en-US" sz="2000" b="1" kern="1200" dirty="0" smtClean="0">
                          <a:solidFill>
                            <a:srgbClr val="0000CC"/>
                          </a:solidFill>
                          <a:latin typeface="+mn-lt"/>
                          <a:ea typeface="+mn-ea"/>
                          <a:cs typeface="+mn-cs"/>
                        </a:rPr>
                        <a:t>文件找不到错误</a:t>
                      </a:r>
                      <a:r>
                        <a:rPr lang="zh-CN" altLang="en-US" sz="2000" dirty="0" smtClean="0"/>
                        <a:t>，指定的路径下不存在指定文件</a:t>
                      </a:r>
                      <a:endParaRPr lang="zh-CN" altLang="en-US" sz="2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altLang="zh-CN" dirty="0" smtClean="0"/>
              <a:t>02</a:t>
            </a:r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quarter" idx="16"/>
          </p:nvPr>
        </p:nvSpPr>
        <p:spPr>
          <a:xfrm>
            <a:off x="3724507" y="3469231"/>
            <a:ext cx="4742986" cy="825190"/>
          </a:xfrm>
        </p:spPr>
        <p:txBody>
          <a:bodyPr/>
          <a:lstStyle/>
          <a:p>
            <a:r>
              <a:rPr lang="zh-CN" altLang="en-US" b="1" dirty="0" smtClean="0"/>
              <a:t>异常处理机制</a:t>
            </a:r>
            <a:endParaRPr lang="zh-CN" alt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/>
          <p:cNvSpPr>
            <a:spLocks noGrp="1"/>
          </p:cNvSpPr>
          <p:nvPr>
            <p:ph type="body" sz="quarter" idx="10"/>
          </p:nvPr>
        </p:nvSpPr>
        <p:spPr>
          <a:xfrm>
            <a:off x="3185" y="0"/>
            <a:ext cx="3624871" cy="721395"/>
          </a:xfrm>
        </p:spPr>
        <p:txBody>
          <a:bodyPr/>
          <a:lstStyle/>
          <a:p>
            <a:r>
              <a:rPr lang="en-US" altLang="zh-CN" dirty="0" smtClean="0"/>
              <a:t>Python</a:t>
            </a:r>
            <a:r>
              <a:rPr lang="zh-CN" altLang="en-US" dirty="0" smtClean="0"/>
              <a:t>中的错误和异常</a:t>
            </a:r>
            <a:endParaRPr lang="zh-CN" altLang="en-US" dirty="0"/>
          </a:p>
        </p:txBody>
      </p:sp>
      <p:sp>
        <p:nvSpPr>
          <p:cNvPr id="6" name="矩形 5"/>
          <p:cNvSpPr/>
          <p:nvPr/>
        </p:nvSpPr>
        <p:spPr>
          <a:xfrm flipV="1">
            <a:off x="6351227" y="1222112"/>
            <a:ext cx="1628774" cy="678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5789393" y="603558"/>
            <a:ext cx="2617862" cy="6524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30000"/>
              </a:lnSpc>
            </a:pPr>
            <a:r>
              <a:rPr lang="zh-CN" altLang="en-US" sz="2800" b="1" dirty="0" smtClean="0">
                <a:solidFill>
                  <a:schemeClr val="accent1"/>
                </a:solidFill>
              </a:rPr>
              <a:t>异常处理机制</a:t>
            </a:r>
            <a:endParaRPr lang="en-US" altLang="zh-CN" sz="2800" b="1" dirty="0">
              <a:solidFill>
                <a:schemeClr val="accent1"/>
              </a:solidFill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1964059" y="1558383"/>
            <a:ext cx="9684383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altLang="en-US" sz="2400" dirty="0" smtClean="0"/>
              <a:t>       </a:t>
            </a:r>
            <a:r>
              <a:rPr lang="zh-CN" altLang="en-US" sz="2800" b="1" dirty="0" smtClean="0">
                <a:solidFill>
                  <a:srgbClr val="0000CC"/>
                </a:solidFill>
              </a:rPr>
              <a:t>异常处理</a:t>
            </a:r>
            <a:r>
              <a:rPr lang="zh-CN" altLang="en-US" sz="2400" dirty="0" smtClean="0"/>
              <a:t>是指程序设计时，就考虑到了可能出现的意外情况，为了</a:t>
            </a:r>
            <a:r>
              <a:rPr lang="zh-CN" altLang="en-US" sz="2400" b="1" dirty="0" smtClean="0">
                <a:solidFill>
                  <a:srgbClr val="FF0000"/>
                </a:solidFill>
              </a:rPr>
              <a:t>避免因异常而导致程序终止给用户带来不好的体验</a:t>
            </a:r>
            <a:r>
              <a:rPr lang="zh-CN" altLang="en-US" sz="2400" dirty="0" smtClean="0"/>
              <a:t>，而做的一些额外操作。例如，当执行两个数相除时，</a:t>
            </a:r>
            <a:r>
              <a:rPr lang="zh-CN" altLang="en-US" sz="2400" b="1" dirty="0" smtClean="0">
                <a:solidFill>
                  <a:srgbClr val="0000CC"/>
                </a:solidFill>
              </a:rPr>
              <a:t>如果用户输入的除数为</a:t>
            </a:r>
            <a:r>
              <a:rPr lang="en-US" altLang="zh-CN" sz="2400" b="1" dirty="0" smtClean="0">
                <a:solidFill>
                  <a:srgbClr val="0000CC"/>
                </a:solidFill>
              </a:rPr>
              <a:t>0</a:t>
            </a:r>
            <a:r>
              <a:rPr lang="zh-CN" altLang="en-US" sz="2400" b="1" dirty="0" smtClean="0">
                <a:solidFill>
                  <a:srgbClr val="0000CC"/>
                </a:solidFill>
              </a:rPr>
              <a:t>，则提示用户除数不能为</a:t>
            </a:r>
            <a:r>
              <a:rPr lang="en-US" altLang="zh-CN" sz="2400" b="1" dirty="0" smtClean="0">
                <a:solidFill>
                  <a:srgbClr val="0000CC"/>
                </a:solidFill>
              </a:rPr>
              <a:t>0</a:t>
            </a:r>
            <a:r>
              <a:rPr lang="zh-CN" altLang="en-US" sz="2400" b="1" dirty="0" smtClean="0">
                <a:solidFill>
                  <a:srgbClr val="0000CC"/>
                </a:solidFill>
              </a:rPr>
              <a:t>，让他重新输入</a:t>
            </a:r>
            <a:r>
              <a:rPr lang="zh-CN" altLang="en-US" sz="2400" dirty="0" smtClean="0"/>
              <a:t>，而不是直接终止，给用户提示一大堆异常堆栈信息。异常处理使得异常出现后，</a:t>
            </a:r>
            <a:r>
              <a:rPr lang="zh-CN" altLang="en-US" sz="2400" b="1" dirty="0" smtClean="0">
                <a:solidFill>
                  <a:srgbClr val="FF00FF"/>
                </a:solidFill>
              </a:rPr>
              <a:t>程序仍然可以执行</a:t>
            </a:r>
            <a:r>
              <a:rPr lang="zh-CN" altLang="en-US" sz="2400" dirty="0" smtClean="0"/>
              <a:t>。</a:t>
            </a:r>
            <a:endParaRPr lang="zh-CN" altLang="en-US" sz="2400" dirty="0"/>
          </a:p>
        </p:txBody>
      </p:sp>
      <p:sp>
        <p:nvSpPr>
          <p:cNvPr id="18" name="文本框 17"/>
          <p:cNvSpPr txBox="1"/>
          <p:nvPr/>
        </p:nvSpPr>
        <p:spPr>
          <a:xfrm>
            <a:off x="1054011" y="4849310"/>
            <a:ext cx="1059443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2400" dirty="0" smtClean="0">
                <a:latin typeface="+mn-ea"/>
              </a:rPr>
              <a:t>       Python</a:t>
            </a:r>
            <a:r>
              <a:rPr lang="zh-CN" altLang="en-US" sz="2400" dirty="0" smtClean="0">
                <a:latin typeface="+mn-ea"/>
              </a:rPr>
              <a:t>中通常</a:t>
            </a:r>
            <a:r>
              <a:rPr lang="zh-CN" altLang="en-US" sz="2400" b="1" dirty="0" smtClean="0">
                <a:solidFill>
                  <a:srgbClr val="0000CC"/>
                </a:solidFill>
                <a:latin typeface="+mn-ea"/>
              </a:rPr>
              <a:t>将可能发生异常的代码放在</a:t>
            </a:r>
            <a:r>
              <a:rPr lang="en-US" altLang="zh-CN" sz="2400" b="1" dirty="0" smtClean="0">
                <a:solidFill>
                  <a:srgbClr val="FF0000"/>
                </a:solidFill>
                <a:latin typeface="+mn-ea"/>
              </a:rPr>
              <a:t>try</a:t>
            </a:r>
            <a:r>
              <a:rPr lang="zh-CN" altLang="en-US" sz="2400" b="1" dirty="0" smtClean="0">
                <a:solidFill>
                  <a:srgbClr val="FF0000"/>
                </a:solidFill>
                <a:latin typeface="+mn-ea"/>
              </a:rPr>
              <a:t>语句</a:t>
            </a:r>
            <a:r>
              <a:rPr lang="zh-CN" altLang="en-US" sz="2400" b="1" dirty="0" smtClean="0">
                <a:solidFill>
                  <a:srgbClr val="0000CC"/>
                </a:solidFill>
                <a:latin typeface="+mn-ea"/>
              </a:rPr>
              <a:t>中</a:t>
            </a:r>
            <a:r>
              <a:rPr lang="zh-CN" altLang="en-US" sz="2400" dirty="0" smtClean="0">
                <a:latin typeface="+mn-ea"/>
              </a:rPr>
              <a:t>，如果发生异常则通过</a:t>
            </a:r>
            <a:r>
              <a:rPr lang="en-US" altLang="zh-CN" sz="2400" b="1" dirty="0" smtClean="0">
                <a:solidFill>
                  <a:srgbClr val="FF0000"/>
                </a:solidFill>
                <a:latin typeface="+mn-ea"/>
              </a:rPr>
              <a:t>except</a:t>
            </a:r>
            <a:r>
              <a:rPr lang="zh-CN" altLang="en-US" sz="2400" b="1" dirty="0" smtClean="0">
                <a:solidFill>
                  <a:srgbClr val="FF0000"/>
                </a:solidFill>
                <a:latin typeface="+mn-ea"/>
              </a:rPr>
              <a:t>语句</a:t>
            </a:r>
            <a:r>
              <a:rPr lang="zh-CN" altLang="en-US" sz="2400" dirty="0" smtClean="0">
                <a:latin typeface="+mn-ea"/>
              </a:rPr>
              <a:t>来捕获异常并对做一些额外处理，如果没有发生异常则执行后面的</a:t>
            </a:r>
            <a:r>
              <a:rPr lang="en-US" altLang="zh-CN" sz="2400" b="1" dirty="0" smtClean="0">
                <a:solidFill>
                  <a:srgbClr val="FF0000"/>
                </a:solidFill>
                <a:latin typeface="+mn-ea"/>
              </a:rPr>
              <a:t>else</a:t>
            </a:r>
            <a:r>
              <a:rPr lang="zh-CN" altLang="en-US" sz="2400" b="1" dirty="0" smtClean="0">
                <a:solidFill>
                  <a:srgbClr val="FF0000"/>
                </a:solidFill>
                <a:latin typeface="+mn-ea"/>
              </a:rPr>
              <a:t>语句</a:t>
            </a:r>
            <a:r>
              <a:rPr lang="zh-CN" altLang="en-US" sz="2400" dirty="0" smtClean="0">
                <a:latin typeface="+mn-ea"/>
              </a:rPr>
              <a:t>，最后执行</a:t>
            </a:r>
            <a:r>
              <a:rPr lang="en-US" altLang="zh-CN" sz="2400" b="1" dirty="0" smtClean="0">
                <a:solidFill>
                  <a:srgbClr val="FF0000"/>
                </a:solidFill>
                <a:latin typeface="+mn-ea"/>
              </a:rPr>
              <a:t>finally</a:t>
            </a:r>
            <a:r>
              <a:rPr lang="zh-CN" altLang="en-US" sz="2400" b="1" dirty="0" smtClean="0">
                <a:solidFill>
                  <a:srgbClr val="FF0000"/>
                </a:solidFill>
                <a:latin typeface="+mn-ea"/>
              </a:rPr>
              <a:t>语句</a:t>
            </a:r>
            <a:r>
              <a:rPr lang="zh-CN" altLang="en-US" sz="2400" smtClean="0">
                <a:latin typeface="+mn-ea"/>
              </a:rPr>
              <a:t>做</a:t>
            </a:r>
            <a:r>
              <a:rPr lang="zh-CN" altLang="en-US" sz="2400" smtClean="0">
                <a:latin typeface="+mn-ea"/>
              </a:rPr>
              <a:t>一些收尾操作</a:t>
            </a:r>
            <a:r>
              <a:rPr lang="zh-CN" altLang="en-US" sz="2400" dirty="0" smtClean="0">
                <a:latin typeface="+mn-ea"/>
              </a:rPr>
              <a:t>。</a:t>
            </a:r>
            <a:endParaRPr lang="zh-CN" altLang="en-US" sz="2400" dirty="0">
              <a:latin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/>
          <p:cNvSpPr>
            <a:spLocks noGrp="1"/>
          </p:cNvSpPr>
          <p:nvPr>
            <p:ph type="body" sz="quarter" idx="10"/>
          </p:nvPr>
        </p:nvSpPr>
        <p:spPr>
          <a:xfrm>
            <a:off x="3185" y="0"/>
            <a:ext cx="3624871" cy="721395"/>
          </a:xfrm>
        </p:spPr>
        <p:txBody>
          <a:bodyPr/>
          <a:lstStyle/>
          <a:p>
            <a:r>
              <a:rPr lang="en-US" altLang="zh-CN" dirty="0" smtClean="0"/>
              <a:t>Python</a:t>
            </a:r>
            <a:r>
              <a:rPr lang="zh-CN" altLang="en-US" dirty="0" smtClean="0"/>
              <a:t>中的错误和异常</a:t>
            </a:r>
            <a:endParaRPr lang="zh-CN" altLang="en-US" dirty="0"/>
          </a:p>
        </p:txBody>
      </p:sp>
      <p:sp>
        <p:nvSpPr>
          <p:cNvPr id="6" name="矩形 5"/>
          <p:cNvSpPr/>
          <p:nvPr/>
        </p:nvSpPr>
        <p:spPr>
          <a:xfrm>
            <a:off x="5957331" y="1341997"/>
            <a:ext cx="2342608" cy="9760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4481098" y="637491"/>
            <a:ext cx="5028662" cy="6524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30000"/>
              </a:lnSpc>
            </a:pPr>
            <a:r>
              <a:rPr lang="en-US" altLang="zh-CN" sz="2800" b="1" dirty="0">
                <a:solidFill>
                  <a:schemeClr val="accent1"/>
                </a:solidFill>
              </a:rPr>
              <a:t>try…except…</a:t>
            </a:r>
            <a:r>
              <a:rPr lang="zh-CN" altLang="en-US" sz="2800" b="1" dirty="0">
                <a:solidFill>
                  <a:schemeClr val="accent1"/>
                </a:solidFill>
              </a:rPr>
              <a:t>异常处理结构</a:t>
            </a:r>
            <a:endParaRPr lang="zh-CN" altLang="en-US" sz="2800" b="1" dirty="0">
              <a:solidFill>
                <a:schemeClr val="accent1"/>
              </a:solidFill>
            </a:endParaRPr>
          </a:p>
        </p:txBody>
      </p:sp>
      <p:sp>
        <p:nvSpPr>
          <p:cNvPr id="2" name="矩形 1"/>
          <p:cNvSpPr/>
          <p:nvPr/>
        </p:nvSpPr>
        <p:spPr>
          <a:xfrm>
            <a:off x="2222973" y="1837289"/>
            <a:ext cx="912288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dirty="0">
                <a:solidFill>
                  <a:srgbClr val="000000"/>
                </a:solidFill>
                <a:latin typeface="+mn-ea"/>
              </a:rPr>
              <a:t>Python</a:t>
            </a:r>
            <a:r>
              <a:rPr lang="zh-CN" altLang="en-US" sz="2400" dirty="0" smtClean="0">
                <a:solidFill>
                  <a:srgbClr val="000000"/>
                </a:solidFill>
                <a:latin typeface="+mn-ea"/>
              </a:rPr>
              <a:t>异常处理最</a:t>
            </a:r>
            <a:r>
              <a:rPr lang="zh-CN" altLang="en-US" sz="2400" dirty="0">
                <a:solidFill>
                  <a:srgbClr val="000000"/>
                </a:solidFill>
                <a:latin typeface="+mn-ea"/>
              </a:rPr>
              <a:t>基本的结构是</a:t>
            </a:r>
            <a:r>
              <a:rPr lang="en-US" altLang="zh-CN" sz="2400" b="1" dirty="0">
                <a:solidFill>
                  <a:srgbClr val="0000CC"/>
                </a:solidFill>
                <a:latin typeface="+mn-ea"/>
              </a:rPr>
              <a:t>try…except…</a:t>
            </a:r>
            <a:r>
              <a:rPr lang="zh-CN" altLang="en-US" sz="2400" b="1" dirty="0" smtClean="0">
                <a:solidFill>
                  <a:srgbClr val="0000CC"/>
                </a:solidFill>
                <a:latin typeface="+mn-ea"/>
              </a:rPr>
              <a:t>结构</a:t>
            </a:r>
            <a:r>
              <a:rPr lang="zh-CN" altLang="en-US" sz="2400" dirty="0" smtClean="0">
                <a:solidFill>
                  <a:srgbClr val="000000"/>
                </a:solidFill>
                <a:latin typeface="+mn-ea"/>
              </a:rPr>
              <a:t>，语法如下：</a:t>
            </a:r>
            <a:endParaRPr lang="zh-CN" altLang="en-US" sz="2400" dirty="0">
              <a:latin typeface="+mn-ea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924886" y="2555499"/>
            <a:ext cx="8025357" cy="38625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p"/>
            </a:pPr>
            <a:r>
              <a:rPr lang="en-US" altLang="zh-CN" sz="2000" dirty="0" smtClean="0">
                <a:latin typeface="+mn-ea"/>
              </a:rPr>
              <a:t>try</a:t>
            </a:r>
            <a:r>
              <a:rPr lang="zh-CN" altLang="en-US" sz="2000" dirty="0" smtClean="0">
                <a:latin typeface="+mn-ea"/>
              </a:rPr>
              <a:t>子句中可含多条语句，如果</a:t>
            </a:r>
            <a:r>
              <a:rPr lang="zh-CN" altLang="en-US" sz="2000" b="1" dirty="0" smtClean="0">
                <a:solidFill>
                  <a:srgbClr val="FF00FF"/>
                </a:solidFill>
                <a:latin typeface="+mn-ea"/>
              </a:rPr>
              <a:t>未发生异常，语句依次执行</a:t>
            </a:r>
            <a:r>
              <a:rPr lang="zh-CN" altLang="en-US" sz="2000" dirty="0" smtClean="0">
                <a:latin typeface="+mn-ea"/>
              </a:rPr>
              <a:t>，如果发生异常，</a:t>
            </a:r>
            <a:r>
              <a:rPr lang="zh-CN" altLang="en-US" sz="2000" b="1" dirty="0" smtClean="0">
                <a:solidFill>
                  <a:srgbClr val="0000CC"/>
                </a:solidFill>
                <a:latin typeface="+mn-ea"/>
              </a:rPr>
              <a:t>则忽略下面的语句，并匹配</a:t>
            </a:r>
            <a:r>
              <a:rPr lang="en-US" altLang="zh-CN" sz="2000" b="1" dirty="0" smtClean="0">
                <a:solidFill>
                  <a:srgbClr val="0000CC"/>
                </a:solidFill>
                <a:latin typeface="+mn-ea"/>
              </a:rPr>
              <a:t>except</a:t>
            </a:r>
            <a:r>
              <a:rPr lang="zh-CN" altLang="en-US" sz="2000" b="1" dirty="0" smtClean="0">
                <a:solidFill>
                  <a:srgbClr val="0000CC"/>
                </a:solidFill>
                <a:latin typeface="+mn-ea"/>
              </a:rPr>
              <a:t>语句</a:t>
            </a:r>
            <a:r>
              <a:rPr lang="zh-CN" altLang="en-US" sz="2000" dirty="0" smtClean="0">
                <a:latin typeface="+mn-ea"/>
              </a:rPr>
              <a:t>；</a:t>
            </a:r>
            <a:endParaRPr lang="en-US" altLang="zh-CN" sz="2000" dirty="0" smtClean="0">
              <a:latin typeface="+mn-ea"/>
            </a:endParaRPr>
          </a:p>
          <a:p>
            <a:pPr marL="342900" lvl="0" indent="-342900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p"/>
            </a:pPr>
            <a:r>
              <a:rPr lang="en-US" altLang="zh-CN" sz="2000" dirty="0">
                <a:latin typeface="+mn-ea"/>
              </a:rPr>
              <a:t>t</a:t>
            </a:r>
            <a:r>
              <a:rPr lang="en-US" altLang="zh-CN" sz="2000" dirty="0" smtClean="0">
                <a:latin typeface="+mn-ea"/>
              </a:rPr>
              <a:t>ry</a:t>
            </a:r>
            <a:r>
              <a:rPr lang="zh-CN" altLang="en-US" sz="2000" dirty="0" smtClean="0">
                <a:latin typeface="+mn-ea"/>
              </a:rPr>
              <a:t>子句后可接多个</a:t>
            </a:r>
            <a:r>
              <a:rPr lang="en-US" altLang="zh-CN" sz="2000" dirty="0" smtClean="0">
                <a:latin typeface="+mn-ea"/>
              </a:rPr>
              <a:t>except</a:t>
            </a:r>
            <a:r>
              <a:rPr lang="zh-CN" altLang="en-US" sz="2000" dirty="0" smtClean="0">
                <a:latin typeface="+mn-ea"/>
              </a:rPr>
              <a:t>语句，</a:t>
            </a:r>
            <a:r>
              <a:rPr lang="zh-CN" altLang="en-US" sz="2000" dirty="0">
                <a:latin typeface="+mn-ea"/>
              </a:rPr>
              <a:t>发生</a:t>
            </a:r>
            <a:r>
              <a:rPr lang="zh-CN" altLang="en-US" sz="2000" dirty="0" smtClean="0">
                <a:latin typeface="+mn-ea"/>
              </a:rPr>
              <a:t>异常时，</a:t>
            </a:r>
            <a:r>
              <a:rPr lang="zh-CN" altLang="en-US" sz="2000" b="1" dirty="0" smtClean="0">
                <a:solidFill>
                  <a:srgbClr val="0000CC"/>
                </a:solidFill>
                <a:latin typeface="+mn-ea"/>
              </a:rPr>
              <a:t>按照</a:t>
            </a:r>
            <a:r>
              <a:rPr lang="en-US" altLang="zh-CN" sz="2000" b="1" dirty="0" smtClean="0">
                <a:solidFill>
                  <a:srgbClr val="0000CC"/>
                </a:solidFill>
                <a:latin typeface="+mn-ea"/>
              </a:rPr>
              <a:t>except</a:t>
            </a:r>
            <a:r>
              <a:rPr lang="zh-CN" altLang="en-US" sz="2000" b="1" dirty="0" smtClean="0">
                <a:solidFill>
                  <a:srgbClr val="0000CC"/>
                </a:solidFill>
                <a:latin typeface="+mn-ea"/>
              </a:rPr>
              <a:t>语句顺序从上到下依次匹配</a:t>
            </a:r>
            <a:r>
              <a:rPr lang="zh-CN" altLang="en-US" sz="2000" dirty="0" smtClean="0">
                <a:latin typeface="+mn-ea"/>
              </a:rPr>
              <a:t>，如果</a:t>
            </a:r>
            <a:r>
              <a:rPr lang="zh-CN" altLang="en-US" sz="2000" b="1" dirty="0" smtClean="0">
                <a:solidFill>
                  <a:srgbClr val="FF0000"/>
                </a:solidFill>
                <a:latin typeface="+mn-ea"/>
              </a:rPr>
              <a:t>匹配成功则执行该</a:t>
            </a:r>
            <a:r>
              <a:rPr lang="en-US" altLang="zh-CN" sz="2000" b="1" dirty="0" smtClean="0">
                <a:solidFill>
                  <a:srgbClr val="FF0000"/>
                </a:solidFill>
                <a:latin typeface="+mn-ea"/>
              </a:rPr>
              <a:t>except</a:t>
            </a:r>
            <a:r>
              <a:rPr lang="zh-CN" altLang="en-US" sz="2000" b="1" dirty="0" smtClean="0">
                <a:solidFill>
                  <a:srgbClr val="FF0000"/>
                </a:solidFill>
                <a:latin typeface="+mn-ea"/>
              </a:rPr>
              <a:t>子句中的代码块</a:t>
            </a:r>
            <a:r>
              <a:rPr lang="zh-CN" altLang="en-US" sz="2000" dirty="0" smtClean="0">
                <a:latin typeface="+mn-ea"/>
              </a:rPr>
              <a:t>，异常处理结束，</a:t>
            </a:r>
            <a:r>
              <a:rPr lang="zh-CN" altLang="en-US" sz="2000" b="1" dirty="0" smtClean="0">
                <a:solidFill>
                  <a:srgbClr val="FF00FF"/>
                </a:solidFill>
                <a:latin typeface="+mn-ea"/>
              </a:rPr>
              <a:t>不再匹配后面的</a:t>
            </a:r>
            <a:r>
              <a:rPr lang="en-US" altLang="zh-CN" sz="2000" b="1" dirty="0" smtClean="0">
                <a:solidFill>
                  <a:srgbClr val="FF00FF"/>
                </a:solidFill>
                <a:latin typeface="+mn-ea"/>
              </a:rPr>
              <a:t>except</a:t>
            </a:r>
            <a:r>
              <a:rPr lang="zh-CN" altLang="en-US" sz="2000" b="1" dirty="0" smtClean="0">
                <a:solidFill>
                  <a:srgbClr val="FF00FF"/>
                </a:solidFill>
                <a:latin typeface="+mn-ea"/>
              </a:rPr>
              <a:t>语句</a:t>
            </a:r>
            <a:r>
              <a:rPr lang="zh-CN" altLang="en-US" sz="2000" dirty="0" smtClean="0">
                <a:latin typeface="+mn-ea"/>
              </a:rPr>
              <a:t>。</a:t>
            </a:r>
            <a:endParaRPr lang="en-US" altLang="zh-CN" sz="2000" dirty="0" smtClean="0">
              <a:latin typeface="+mn-ea"/>
            </a:endParaRPr>
          </a:p>
          <a:p>
            <a:pPr marL="342900" lvl="0" indent="-34290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p"/>
            </a:pPr>
            <a:r>
              <a:rPr lang="zh-CN" altLang="en-US" sz="2000" dirty="0" smtClean="0">
                <a:latin typeface="+mn-ea"/>
              </a:rPr>
              <a:t>如果所有</a:t>
            </a:r>
            <a:r>
              <a:rPr lang="en-US" altLang="zh-CN" sz="2000" dirty="0" smtClean="0">
                <a:latin typeface="+mn-ea"/>
              </a:rPr>
              <a:t>except</a:t>
            </a:r>
            <a:r>
              <a:rPr lang="zh-CN" altLang="en-US" sz="2000" dirty="0" smtClean="0">
                <a:latin typeface="+mn-ea"/>
              </a:rPr>
              <a:t>语句都不匹配，那就</a:t>
            </a:r>
            <a:r>
              <a:rPr lang="zh-CN" altLang="en-US" sz="2000" b="1" dirty="0" smtClean="0">
                <a:solidFill>
                  <a:srgbClr val="FF0000"/>
                </a:solidFill>
                <a:latin typeface="+mn-ea"/>
              </a:rPr>
              <a:t>相当于未捕获异常</a:t>
            </a:r>
            <a:r>
              <a:rPr lang="zh-CN" altLang="en-US" sz="2000" dirty="0" smtClean="0">
                <a:latin typeface="+mn-ea"/>
              </a:rPr>
              <a:t>，此时将采用默认处理方式，</a:t>
            </a:r>
            <a:r>
              <a:rPr lang="zh-CN" altLang="en-US" sz="2000" b="1" dirty="0" smtClean="0">
                <a:solidFill>
                  <a:srgbClr val="FF00FF"/>
                </a:solidFill>
                <a:latin typeface="+mn-ea"/>
              </a:rPr>
              <a:t>程序终止，打印异常堆栈信息</a:t>
            </a:r>
            <a:r>
              <a:rPr lang="zh-CN" altLang="en-US" sz="2000" dirty="0" smtClean="0">
                <a:latin typeface="+mn-ea"/>
              </a:rPr>
              <a:t>。通常会</a:t>
            </a:r>
            <a:r>
              <a:rPr lang="zh-CN" altLang="en-US" sz="2000" b="1" dirty="0" smtClean="0">
                <a:solidFill>
                  <a:srgbClr val="0000CC"/>
                </a:solidFill>
                <a:latin typeface="+mn-ea"/>
              </a:rPr>
              <a:t>让最后一个</a:t>
            </a:r>
            <a:r>
              <a:rPr lang="en-US" altLang="zh-CN" sz="2000" b="1" dirty="0" smtClean="0">
                <a:solidFill>
                  <a:srgbClr val="0000CC"/>
                </a:solidFill>
                <a:latin typeface="+mn-ea"/>
              </a:rPr>
              <a:t>except</a:t>
            </a:r>
            <a:r>
              <a:rPr lang="zh-CN" altLang="en-US" sz="2000" b="1" dirty="0" smtClean="0">
                <a:solidFill>
                  <a:srgbClr val="0000CC"/>
                </a:solidFill>
                <a:latin typeface="+mn-ea"/>
              </a:rPr>
              <a:t>不指定异常名称，此时，可处理所有的异常</a:t>
            </a:r>
            <a:r>
              <a:rPr lang="zh-CN" altLang="en-US" sz="2000" dirty="0" smtClean="0">
                <a:latin typeface="+mn-ea"/>
              </a:rPr>
              <a:t>。</a:t>
            </a:r>
            <a:endParaRPr lang="en-US" altLang="zh-CN" sz="2000" dirty="0" smtClean="0">
              <a:latin typeface="+mn-ea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936223" y="2696638"/>
            <a:ext cx="2573500" cy="3785652"/>
          </a:xfrm>
          <a:prstGeom prst="rect">
            <a:avLst/>
          </a:prstGeom>
          <a:solidFill>
            <a:srgbClr val="FFCC66"/>
          </a:solidFill>
          <a:ln>
            <a:solidFill>
              <a:schemeClr val="accent5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rgbClr val="CC0000"/>
              </a:buClr>
              <a:buSzPct val="90000"/>
            </a:pPr>
            <a:r>
              <a:rPr lang="en-US" altLang="zh-CN" sz="20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try:</a:t>
            </a:r>
            <a:endParaRPr lang="en-US" altLang="zh-CN" sz="20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  <a:p>
            <a:pPr>
              <a:lnSpc>
                <a:spcPct val="150000"/>
              </a:lnSpc>
              <a:buClr>
                <a:srgbClr val="CC0000"/>
              </a:buClr>
              <a:buSzPct val="90000"/>
            </a:pPr>
            <a:r>
              <a:rPr lang="en-US" altLang="zh-CN" sz="2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   </a:t>
            </a:r>
            <a:r>
              <a:rPr lang="zh-CN" altLang="en-US" sz="2000" b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语句块</a:t>
            </a:r>
            <a:endParaRPr lang="en-US" altLang="zh-CN" sz="2000" b="1" dirty="0" smtClean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>
              <a:lnSpc>
                <a:spcPct val="150000"/>
              </a:lnSpc>
              <a:buClr>
                <a:srgbClr val="CC0000"/>
              </a:buClr>
              <a:buSzPct val="90000"/>
            </a:pPr>
            <a:r>
              <a:rPr lang="en-US" altLang="zh-CN" sz="2000" b="1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except </a:t>
            </a:r>
            <a:r>
              <a:rPr lang="zh-CN" altLang="en-US" sz="2000" b="1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异常名称</a:t>
            </a:r>
            <a:r>
              <a:rPr lang="en-US" altLang="zh-CN" sz="2000" b="1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1</a:t>
            </a:r>
            <a:r>
              <a:rPr lang="zh-CN" altLang="en-US" sz="2000" b="1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：</a:t>
            </a:r>
            <a:endParaRPr lang="zh-CN" altLang="en-US" sz="20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  <a:p>
            <a:pPr>
              <a:lnSpc>
                <a:spcPct val="150000"/>
              </a:lnSpc>
              <a:buClr>
                <a:srgbClr val="CC0000"/>
              </a:buClr>
              <a:buSzPct val="90000"/>
            </a:pPr>
            <a:r>
              <a:rPr lang="zh-CN" altLang="en-US" sz="2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   处理异常的代码</a:t>
            </a:r>
            <a:r>
              <a:rPr lang="zh-CN" altLang="en-US" sz="2000" b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块</a:t>
            </a:r>
            <a:endParaRPr lang="en-US" altLang="zh-CN" sz="2000" b="1" dirty="0" smtClean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>
              <a:lnSpc>
                <a:spcPct val="150000"/>
              </a:lnSpc>
              <a:buClr>
                <a:srgbClr val="CC0000"/>
              </a:buClr>
              <a:buSzPct val="90000"/>
            </a:pPr>
            <a:r>
              <a:rPr lang="en-US" altLang="zh-CN" sz="2000" b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…</a:t>
            </a:r>
            <a:endParaRPr lang="en-US" altLang="zh-CN" sz="2000" b="1" dirty="0" smtClean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>
              <a:lnSpc>
                <a:spcPct val="150000"/>
              </a:lnSpc>
              <a:buClr>
                <a:srgbClr val="CC0000"/>
              </a:buClr>
              <a:buSzPct val="90000"/>
            </a:pPr>
            <a:r>
              <a:rPr lang="en-US" altLang="zh-CN" sz="20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except </a:t>
            </a:r>
            <a:r>
              <a:rPr lang="zh-CN" altLang="en-US" sz="20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异常</a:t>
            </a:r>
            <a:r>
              <a:rPr lang="zh-CN" altLang="en-US" sz="2000" b="1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名称</a:t>
            </a:r>
            <a:r>
              <a:rPr lang="en-US" altLang="zh-CN" sz="2000" b="1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n</a:t>
            </a:r>
            <a:r>
              <a:rPr lang="zh-CN" altLang="en-US" sz="2000" b="1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：</a:t>
            </a:r>
            <a:endParaRPr lang="zh-CN" altLang="en-US" sz="20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  <a:p>
            <a:pPr>
              <a:lnSpc>
                <a:spcPct val="150000"/>
              </a:lnSpc>
              <a:buClr>
                <a:srgbClr val="CC0000"/>
              </a:buClr>
              <a:buSzPct val="90000"/>
            </a:pPr>
            <a:r>
              <a:rPr lang="zh-CN" altLang="en-US" sz="2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   处理异常的代码</a:t>
            </a:r>
            <a:r>
              <a:rPr lang="zh-CN" altLang="en-US" sz="2000" b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块</a:t>
            </a:r>
            <a:endParaRPr lang="zh-CN" altLang="en-US" sz="2000" b="1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>
              <a:lnSpc>
                <a:spcPct val="150000"/>
              </a:lnSpc>
              <a:buClr>
                <a:srgbClr val="CC0000"/>
              </a:buClr>
              <a:buSzPct val="90000"/>
            </a:pPr>
            <a:r>
              <a:rPr lang="en-US" altLang="zh-CN" sz="2000" b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…</a:t>
            </a:r>
            <a:endParaRPr lang="en-US" altLang="zh-CN" sz="2000" b="1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/>
          <p:cNvSpPr/>
          <p:nvPr/>
        </p:nvSpPr>
        <p:spPr>
          <a:xfrm flipV="1">
            <a:off x="5369885" y="719381"/>
            <a:ext cx="1628774" cy="678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5122206" y="3095"/>
            <a:ext cx="2067114" cy="6701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30000"/>
              </a:lnSpc>
            </a:pPr>
            <a:r>
              <a:rPr lang="zh-CN" altLang="en-US" sz="3200" b="1" dirty="0" smtClean="0">
                <a:solidFill>
                  <a:schemeClr val="accent1"/>
                </a:solidFill>
              </a:rPr>
              <a:t>程序举例</a:t>
            </a:r>
            <a:endParaRPr lang="en-US" altLang="zh-CN" sz="3200" b="1" dirty="0">
              <a:solidFill>
                <a:schemeClr val="accent1"/>
              </a:solidFill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267287" y="1202404"/>
            <a:ext cx="5781821" cy="5170646"/>
          </a:xfrm>
          <a:prstGeom prst="rect">
            <a:avLst/>
          </a:prstGeom>
          <a:solidFill>
            <a:srgbClr val="2B2B2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def 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FFC66D"/>
                </a:solidFill>
                <a:effectLst/>
                <a:latin typeface="Consolas" panose="020B0609020204030204" pitchFamily="49" charset="0"/>
              </a:rPr>
              <a:t>division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(a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b):</a:t>
            </a:r>
            <a:b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    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try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:</a:t>
            </a:r>
            <a:b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        a = 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float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(a)</a:t>
            </a:r>
            <a:b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        b = 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float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(b)</a:t>
            </a:r>
            <a:b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        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"a ="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a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", b ="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b)</a:t>
            </a:r>
            <a:b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        c = a / b</a:t>
            </a:r>
            <a:b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        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"c ="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c)</a:t>
            </a:r>
            <a:b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        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return 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c</a:t>
            </a:r>
            <a:b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    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except 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ZeroDivisionError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:</a:t>
            </a:r>
            <a:b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        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sz="2000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抛出异常，除数不能为</a:t>
            </a:r>
            <a:r>
              <a:rPr kumimoji="0" lang="zh-CN" sz="2000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0</a:t>
            </a:r>
            <a:r>
              <a:rPr kumimoji="0" lang="zh-CN" sz="2000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！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)</a:t>
            </a:r>
            <a:b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    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"division</a:t>
            </a:r>
            <a:r>
              <a:rPr kumimoji="0" lang="zh-CN" sz="2000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函数执行结束！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)</a:t>
            </a:r>
            <a:endParaRPr kumimoji="0" lang="zh-CN" altLang="zh-CN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6561614" y="1148266"/>
            <a:ext cx="541686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dirty="0" smtClean="0">
                <a:solidFill>
                  <a:srgbClr val="000000"/>
                </a:solidFill>
                <a:latin typeface="+mn-ea"/>
              </a:rPr>
              <a:t>调用函数，传递不同参数，观察结果：</a:t>
            </a:r>
            <a:endParaRPr lang="zh-CN" altLang="en-US" sz="2400" dirty="0">
              <a:latin typeface="+mn-ea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6184272" y="1723962"/>
            <a:ext cx="5794210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en-US" altLang="zh-CN" sz="2000" b="1" dirty="0">
                <a:solidFill>
                  <a:srgbClr val="0000CC"/>
                </a:solidFill>
                <a:latin typeface="+mn-ea"/>
              </a:rPr>
              <a:t>division(6, </a:t>
            </a:r>
            <a:r>
              <a:rPr lang="en-US" altLang="zh-CN" sz="2000" b="1" dirty="0" smtClean="0">
                <a:solidFill>
                  <a:srgbClr val="0000CC"/>
                </a:solidFill>
                <a:latin typeface="+mn-ea"/>
              </a:rPr>
              <a:t>“8”)</a:t>
            </a:r>
            <a:r>
              <a:rPr lang="zh-CN" altLang="en-US" sz="2000" dirty="0" smtClean="0">
                <a:solidFill>
                  <a:srgbClr val="000000"/>
                </a:solidFill>
                <a:latin typeface="+mn-ea"/>
              </a:rPr>
              <a:t>，此时程序</a:t>
            </a:r>
            <a:r>
              <a:rPr lang="zh-CN" altLang="en-US" sz="2000" b="1" dirty="0" smtClean="0">
                <a:solidFill>
                  <a:srgbClr val="FF0000"/>
                </a:solidFill>
                <a:latin typeface="+mn-ea"/>
              </a:rPr>
              <a:t>正常执行</a:t>
            </a:r>
            <a:r>
              <a:rPr lang="zh-CN" altLang="en-US" sz="2000" dirty="0" smtClean="0">
                <a:solidFill>
                  <a:srgbClr val="000000"/>
                </a:solidFill>
                <a:latin typeface="+mn-ea"/>
              </a:rPr>
              <a:t>，打印出</a:t>
            </a:r>
            <a:r>
              <a:rPr lang="en-US" altLang="zh-CN" sz="2000" dirty="0" smtClean="0">
                <a:solidFill>
                  <a:srgbClr val="000000"/>
                </a:solidFill>
                <a:latin typeface="+mn-ea"/>
              </a:rPr>
              <a:t>a</a:t>
            </a:r>
            <a:r>
              <a:rPr lang="zh-CN" altLang="en-US" sz="2000" dirty="0" smtClean="0">
                <a:solidFill>
                  <a:srgbClr val="000000"/>
                </a:solidFill>
                <a:latin typeface="+mn-ea"/>
              </a:rPr>
              <a:t>，</a:t>
            </a:r>
            <a:r>
              <a:rPr lang="en-US" altLang="zh-CN" sz="2000" dirty="0" smtClean="0">
                <a:solidFill>
                  <a:srgbClr val="000000"/>
                </a:solidFill>
                <a:latin typeface="+mn-ea"/>
              </a:rPr>
              <a:t>b</a:t>
            </a:r>
            <a:r>
              <a:rPr lang="zh-CN" altLang="en-US" sz="2000" dirty="0" smtClean="0">
                <a:solidFill>
                  <a:srgbClr val="000000"/>
                </a:solidFill>
                <a:latin typeface="+mn-ea"/>
              </a:rPr>
              <a:t>，</a:t>
            </a:r>
            <a:r>
              <a:rPr lang="en-US" altLang="zh-CN" sz="2000" dirty="0" smtClean="0">
                <a:solidFill>
                  <a:srgbClr val="000000"/>
                </a:solidFill>
                <a:latin typeface="+mn-ea"/>
              </a:rPr>
              <a:t>c </a:t>
            </a:r>
            <a:r>
              <a:rPr lang="zh-CN" altLang="en-US" sz="2000" dirty="0" smtClean="0">
                <a:solidFill>
                  <a:srgbClr val="000000"/>
                </a:solidFill>
                <a:latin typeface="+mn-ea"/>
              </a:rPr>
              <a:t>的值，</a:t>
            </a:r>
            <a:r>
              <a:rPr lang="zh-CN" altLang="en-US" sz="2000" b="1" dirty="0" smtClean="0">
                <a:solidFill>
                  <a:srgbClr val="FF00FF"/>
                </a:solidFill>
                <a:latin typeface="+mn-ea"/>
              </a:rPr>
              <a:t>遇到 </a:t>
            </a:r>
            <a:r>
              <a:rPr lang="en-US" altLang="zh-CN" sz="2000" b="1" dirty="0" smtClean="0">
                <a:solidFill>
                  <a:srgbClr val="FF00FF"/>
                </a:solidFill>
                <a:latin typeface="+mn-ea"/>
              </a:rPr>
              <a:t>return </a:t>
            </a:r>
            <a:r>
              <a:rPr lang="zh-CN" altLang="en-US" sz="2000" b="1" dirty="0" smtClean="0">
                <a:solidFill>
                  <a:srgbClr val="FF00FF"/>
                </a:solidFill>
                <a:latin typeface="+mn-ea"/>
              </a:rPr>
              <a:t>结束</a:t>
            </a:r>
            <a:r>
              <a:rPr lang="zh-CN" altLang="en-US" sz="2000" dirty="0" smtClean="0">
                <a:solidFill>
                  <a:srgbClr val="000000"/>
                </a:solidFill>
                <a:latin typeface="+mn-ea"/>
              </a:rPr>
              <a:t>；</a:t>
            </a:r>
            <a:endParaRPr lang="en-US" altLang="zh-CN" sz="2000" dirty="0" smtClean="0">
              <a:solidFill>
                <a:srgbClr val="000000"/>
              </a:solidFill>
              <a:latin typeface="+mn-ea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en-US" altLang="zh-CN" sz="2000" b="1" dirty="0">
                <a:solidFill>
                  <a:srgbClr val="0000CC"/>
                </a:solidFill>
                <a:latin typeface="+mn-ea"/>
              </a:rPr>
              <a:t>division(6, 0)</a:t>
            </a:r>
            <a:r>
              <a:rPr lang="zh-CN" altLang="en-US" sz="2000" dirty="0" smtClean="0">
                <a:solidFill>
                  <a:srgbClr val="000000"/>
                </a:solidFill>
                <a:latin typeface="+mn-ea"/>
              </a:rPr>
              <a:t>，此时在除法之前都正常执行，可以打印出</a:t>
            </a:r>
            <a:r>
              <a:rPr lang="en-US" altLang="zh-CN" sz="2000" dirty="0" smtClean="0">
                <a:solidFill>
                  <a:srgbClr val="000000"/>
                </a:solidFill>
                <a:latin typeface="+mn-ea"/>
              </a:rPr>
              <a:t>a</a:t>
            </a:r>
            <a:r>
              <a:rPr lang="zh-CN" altLang="en-US" sz="2000" dirty="0" smtClean="0">
                <a:solidFill>
                  <a:srgbClr val="000000"/>
                </a:solidFill>
                <a:latin typeface="+mn-ea"/>
              </a:rPr>
              <a:t>，</a:t>
            </a:r>
            <a:r>
              <a:rPr lang="en-US" altLang="zh-CN" sz="2000" dirty="0" smtClean="0">
                <a:solidFill>
                  <a:srgbClr val="000000"/>
                </a:solidFill>
                <a:latin typeface="+mn-ea"/>
              </a:rPr>
              <a:t>b</a:t>
            </a:r>
            <a:r>
              <a:rPr lang="zh-CN" altLang="en-US" sz="2000" dirty="0" smtClean="0">
                <a:solidFill>
                  <a:srgbClr val="000000"/>
                </a:solidFill>
                <a:latin typeface="+mn-ea"/>
              </a:rPr>
              <a:t>的值，然后执行除法，</a:t>
            </a:r>
            <a:r>
              <a:rPr lang="zh-CN" altLang="en-US" sz="2000" b="1" dirty="0" smtClean="0">
                <a:solidFill>
                  <a:srgbClr val="FF0000"/>
                </a:solidFill>
                <a:latin typeface="+mn-ea"/>
              </a:rPr>
              <a:t>抛出除数为</a:t>
            </a:r>
            <a:r>
              <a:rPr lang="en-US" altLang="zh-CN" sz="2000" b="1" dirty="0" smtClean="0">
                <a:solidFill>
                  <a:srgbClr val="FF0000"/>
                </a:solidFill>
                <a:latin typeface="+mn-ea"/>
              </a:rPr>
              <a:t>0</a:t>
            </a:r>
            <a:r>
              <a:rPr lang="zh-CN" altLang="en-US" sz="2000" b="1" dirty="0" smtClean="0">
                <a:solidFill>
                  <a:srgbClr val="FF0000"/>
                </a:solidFill>
                <a:latin typeface="+mn-ea"/>
              </a:rPr>
              <a:t>的异常</a:t>
            </a:r>
            <a:r>
              <a:rPr lang="zh-CN" altLang="en-US" sz="2000" dirty="0" smtClean="0">
                <a:solidFill>
                  <a:srgbClr val="000000"/>
                </a:solidFill>
                <a:latin typeface="+mn-ea"/>
              </a:rPr>
              <a:t>，</a:t>
            </a:r>
            <a:r>
              <a:rPr lang="en-US" altLang="zh-CN" sz="2000" dirty="0" smtClean="0">
                <a:solidFill>
                  <a:srgbClr val="000000"/>
                </a:solidFill>
                <a:latin typeface="+mn-ea"/>
              </a:rPr>
              <a:t>except</a:t>
            </a:r>
            <a:r>
              <a:rPr lang="zh-CN" altLang="en-US" sz="2000" dirty="0" smtClean="0">
                <a:solidFill>
                  <a:srgbClr val="000000"/>
                </a:solidFill>
                <a:latin typeface="+mn-ea"/>
              </a:rPr>
              <a:t>中捕获了该异常，打印相关信息，</a:t>
            </a:r>
            <a:r>
              <a:rPr lang="en-US" altLang="zh-CN" sz="2000" dirty="0" smtClean="0">
                <a:solidFill>
                  <a:srgbClr val="000000"/>
                </a:solidFill>
                <a:latin typeface="+mn-ea"/>
              </a:rPr>
              <a:t>except</a:t>
            </a:r>
            <a:r>
              <a:rPr lang="zh-CN" altLang="en-US" sz="2000" dirty="0" smtClean="0">
                <a:solidFill>
                  <a:srgbClr val="000000"/>
                </a:solidFill>
                <a:latin typeface="+mn-ea"/>
              </a:rPr>
              <a:t>语句结束后，</a:t>
            </a:r>
            <a:r>
              <a:rPr lang="zh-CN" altLang="en-US" sz="2000" b="1" dirty="0" smtClean="0">
                <a:solidFill>
                  <a:srgbClr val="FF0000"/>
                </a:solidFill>
                <a:latin typeface="+mn-ea"/>
              </a:rPr>
              <a:t>继续执行</a:t>
            </a:r>
            <a:r>
              <a:rPr lang="en-US" altLang="zh-CN" sz="2000" b="1" dirty="0" smtClean="0">
                <a:solidFill>
                  <a:srgbClr val="FF0000"/>
                </a:solidFill>
                <a:latin typeface="+mn-ea"/>
              </a:rPr>
              <a:t>except</a:t>
            </a:r>
            <a:r>
              <a:rPr lang="zh-CN" altLang="en-US" sz="2000" b="1" dirty="0" smtClean="0">
                <a:solidFill>
                  <a:srgbClr val="FF0000"/>
                </a:solidFill>
                <a:latin typeface="+mn-ea"/>
              </a:rPr>
              <a:t>语句后面的语句，打印相关信息</a:t>
            </a:r>
            <a:r>
              <a:rPr lang="zh-CN" altLang="en-US" sz="2000" dirty="0" smtClean="0">
                <a:solidFill>
                  <a:srgbClr val="000000"/>
                </a:solidFill>
                <a:latin typeface="+mn-ea"/>
              </a:rPr>
              <a:t>。</a:t>
            </a:r>
            <a:endParaRPr lang="en-US" altLang="zh-CN" sz="2000" dirty="0" smtClean="0">
              <a:solidFill>
                <a:srgbClr val="000000"/>
              </a:solidFill>
              <a:latin typeface="+mn-ea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en-US" altLang="zh-CN" sz="2000" b="1" dirty="0">
                <a:solidFill>
                  <a:srgbClr val="0000CC"/>
                </a:solidFill>
                <a:latin typeface="+mn-ea"/>
              </a:rPr>
              <a:t>division(6, </a:t>
            </a:r>
            <a:r>
              <a:rPr lang="en-US" altLang="zh-CN" sz="2000" b="1" dirty="0" smtClean="0">
                <a:solidFill>
                  <a:srgbClr val="0000CC"/>
                </a:solidFill>
                <a:latin typeface="+mn-ea"/>
              </a:rPr>
              <a:t>“a”)</a:t>
            </a:r>
            <a:r>
              <a:rPr lang="zh-CN" altLang="en-US" sz="2000" dirty="0" smtClean="0">
                <a:solidFill>
                  <a:srgbClr val="000000"/>
                </a:solidFill>
                <a:latin typeface="+mn-ea"/>
              </a:rPr>
              <a:t>，此时，在将</a:t>
            </a:r>
            <a:r>
              <a:rPr lang="en-US" altLang="zh-CN" sz="2000" b="1" dirty="0">
                <a:solidFill>
                  <a:srgbClr val="0000CC"/>
                </a:solidFill>
                <a:latin typeface="+mn-ea"/>
              </a:rPr>
              <a:t>“a”</a:t>
            </a:r>
            <a:r>
              <a:rPr lang="zh-CN" altLang="en-US" sz="2000" dirty="0" smtClean="0">
                <a:solidFill>
                  <a:srgbClr val="000000"/>
                </a:solidFill>
                <a:latin typeface="+mn-ea"/>
              </a:rPr>
              <a:t>转换成浮点型时会</a:t>
            </a:r>
            <a:r>
              <a:rPr lang="zh-CN" altLang="en-US" sz="2000" b="1" dirty="0" smtClean="0">
                <a:solidFill>
                  <a:srgbClr val="FF0000"/>
                </a:solidFill>
                <a:latin typeface="+mn-ea"/>
              </a:rPr>
              <a:t>抛出值错误异常</a:t>
            </a:r>
            <a:r>
              <a:rPr lang="zh-CN" altLang="en-US" sz="2000" dirty="0" smtClean="0">
                <a:solidFill>
                  <a:srgbClr val="000000"/>
                </a:solidFill>
                <a:latin typeface="+mn-ea"/>
              </a:rPr>
              <a:t>，</a:t>
            </a:r>
            <a:r>
              <a:rPr lang="en-US" altLang="zh-CN" sz="2000" dirty="0" smtClean="0">
                <a:solidFill>
                  <a:srgbClr val="000000"/>
                </a:solidFill>
                <a:latin typeface="+mn-ea"/>
              </a:rPr>
              <a:t>except</a:t>
            </a:r>
            <a:r>
              <a:rPr lang="zh-CN" altLang="en-US" sz="2000" dirty="0" smtClean="0">
                <a:solidFill>
                  <a:srgbClr val="000000"/>
                </a:solidFill>
                <a:latin typeface="+mn-ea"/>
              </a:rPr>
              <a:t>中未捕获该异常，将会</a:t>
            </a:r>
            <a:r>
              <a:rPr lang="zh-CN" altLang="en-US" sz="2000" b="1" dirty="0" smtClean="0">
                <a:solidFill>
                  <a:srgbClr val="FF00FF"/>
                </a:solidFill>
                <a:latin typeface="+mn-ea"/>
              </a:rPr>
              <a:t>打印异常堆栈信息，程序终止</a:t>
            </a:r>
            <a:r>
              <a:rPr lang="zh-CN" altLang="en-US" sz="2000" dirty="0" smtClean="0">
                <a:solidFill>
                  <a:srgbClr val="000000"/>
                </a:solidFill>
                <a:latin typeface="+mn-ea"/>
              </a:rPr>
              <a:t>。</a:t>
            </a:r>
            <a:endParaRPr lang="en-US" altLang="zh-CN" sz="2000" dirty="0">
              <a:solidFill>
                <a:srgbClr val="000000"/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/>
          <p:cNvSpPr>
            <a:spLocks noGrp="1"/>
          </p:cNvSpPr>
          <p:nvPr>
            <p:ph type="body" sz="quarter" idx="10"/>
          </p:nvPr>
        </p:nvSpPr>
        <p:spPr>
          <a:xfrm>
            <a:off x="3185" y="0"/>
            <a:ext cx="3624871" cy="721395"/>
          </a:xfrm>
        </p:spPr>
        <p:txBody>
          <a:bodyPr/>
          <a:lstStyle/>
          <a:p>
            <a:r>
              <a:rPr lang="en-US" altLang="zh-CN" dirty="0" smtClean="0"/>
              <a:t>Python</a:t>
            </a:r>
            <a:r>
              <a:rPr lang="zh-CN" altLang="en-US" dirty="0" smtClean="0"/>
              <a:t>中的错误和异常</a:t>
            </a:r>
            <a:endParaRPr lang="zh-CN" altLang="en-US" dirty="0"/>
          </a:p>
        </p:txBody>
      </p:sp>
      <p:sp>
        <p:nvSpPr>
          <p:cNvPr id="6" name="矩形 5"/>
          <p:cNvSpPr/>
          <p:nvPr/>
        </p:nvSpPr>
        <p:spPr>
          <a:xfrm>
            <a:off x="5957331" y="1341997"/>
            <a:ext cx="2342608" cy="9760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4481098" y="637491"/>
            <a:ext cx="5028662" cy="5979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30000"/>
              </a:lnSpc>
            </a:pPr>
            <a:r>
              <a:rPr lang="zh-CN" altLang="en-US" sz="2800" b="1" dirty="0" smtClean="0">
                <a:solidFill>
                  <a:schemeClr val="accent1"/>
                </a:solidFill>
              </a:rPr>
              <a:t>注意事项和技巧</a:t>
            </a:r>
            <a:endParaRPr lang="zh-CN" altLang="en-US" sz="2800" b="1" dirty="0">
              <a:solidFill>
                <a:schemeClr val="accent1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2108800" y="1920363"/>
            <a:ext cx="9548176" cy="4192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p"/>
            </a:pPr>
            <a:r>
              <a:rPr lang="en-US" altLang="zh-CN" sz="2000" dirty="0" smtClean="0">
                <a:latin typeface="+mn-ea"/>
              </a:rPr>
              <a:t>try</a:t>
            </a:r>
            <a:r>
              <a:rPr lang="zh-CN" altLang="en-US" sz="2000" dirty="0" smtClean="0">
                <a:latin typeface="+mn-ea"/>
              </a:rPr>
              <a:t>子句后面可以有多个</a:t>
            </a:r>
            <a:r>
              <a:rPr lang="en-US" altLang="zh-CN" sz="2000" dirty="0" smtClean="0">
                <a:latin typeface="+mn-ea"/>
              </a:rPr>
              <a:t>except</a:t>
            </a:r>
            <a:r>
              <a:rPr lang="zh-CN" altLang="en-US" sz="2000" dirty="0" smtClean="0">
                <a:latin typeface="+mn-ea"/>
              </a:rPr>
              <a:t>子句，分别用来</a:t>
            </a:r>
            <a:r>
              <a:rPr lang="zh-CN" altLang="en-US" sz="2000" b="1" dirty="0" smtClean="0">
                <a:solidFill>
                  <a:srgbClr val="0000CC"/>
                </a:solidFill>
                <a:latin typeface="+mn-ea"/>
              </a:rPr>
              <a:t>处理不同类型的异常</a:t>
            </a:r>
            <a:r>
              <a:rPr lang="zh-CN" altLang="en-US" sz="2000" dirty="0" smtClean="0">
                <a:latin typeface="+mn-ea"/>
              </a:rPr>
              <a:t>，但</a:t>
            </a:r>
            <a:r>
              <a:rPr lang="zh-CN" altLang="en-US" sz="2000" b="1" dirty="0" smtClean="0">
                <a:solidFill>
                  <a:srgbClr val="FF00FF"/>
                </a:solidFill>
                <a:latin typeface="+mn-ea"/>
              </a:rPr>
              <a:t>最多只有一个</a:t>
            </a:r>
            <a:r>
              <a:rPr lang="en-US" altLang="zh-CN" sz="2000" b="1" dirty="0" smtClean="0">
                <a:solidFill>
                  <a:srgbClr val="FF00FF"/>
                </a:solidFill>
                <a:latin typeface="+mn-ea"/>
              </a:rPr>
              <a:t>except</a:t>
            </a:r>
            <a:r>
              <a:rPr lang="zh-CN" altLang="en-US" sz="2000" b="1" dirty="0" smtClean="0">
                <a:solidFill>
                  <a:srgbClr val="FF00FF"/>
                </a:solidFill>
                <a:latin typeface="+mn-ea"/>
              </a:rPr>
              <a:t>子句会执行</a:t>
            </a:r>
            <a:r>
              <a:rPr lang="zh-CN" altLang="en-US" sz="2000" dirty="0" smtClean="0">
                <a:latin typeface="+mn-ea"/>
              </a:rPr>
              <a:t>；</a:t>
            </a:r>
            <a:endParaRPr lang="en-US" altLang="zh-CN" sz="2000" dirty="0" smtClean="0">
              <a:latin typeface="+mn-ea"/>
            </a:endParaRPr>
          </a:p>
          <a:p>
            <a:pPr marL="342900" lvl="0" indent="-342900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p"/>
            </a:pPr>
            <a:r>
              <a:rPr lang="zh-CN" altLang="en-US" sz="2000" dirty="0" smtClean="0">
                <a:latin typeface="+mn-ea"/>
              </a:rPr>
              <a:t>一个</a:t>
            </a:r>
            <a:r>
              <a:rPr lang="en-US" altLang="zh-CN" sz="2000" dirty="0" smtClean="0">
                <a:latin typeface="+mn-ea"/>
              </a:rPr>
              <a:t>except</a:t>
            </a:r>
            <a:r>
              <a:rPr lang="zh-CN" altLang="en-US" sz="2000" dirty="0" smtClean="0">
                <a:latin typeface="+mn-ea"/>
              </a:rPr>
              <a:t>子句可以同时处理多个异常，</a:t>
            </a:r>
            <a:r>
              <a:rPr lang="zh-CN" altLang="en-US" sz="2000" b="1" dirty="0" smtClean="0">
                <a:solidFill>
                  <a:srgbClr val="FF0000"/>
                </a:solidFill>
                <a:latin typeface="+mn-ea"/>
              </a:rPr>
              <a:t>多个异常名称放在一个元组中</a:t>
            </a:r>
            <a:r>
              <a:rPr lang="zh-CN" altLang="en-US" sz="2000" dirty="0" smtClean="0">
                <a:latin typeface="+mn-ea"/>
              </a:rPr>
              <a:t>；</a:t>
            </a:r>
            <a:endParaRPr lang="en-US" altLang="zh-CN" sz="2000" dirty="0" smtClean="0">
              <a:latin typeface="+mn-ea"/>
            </a:endParaRPr>
          </a:p>
          <a:p>
            <a:pPr marL="342900" lvl="0" indent="-342900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p"/>
            </a:pPr>
            <a:r>
              <a:rPr lang="zh-CN" altLang="en-US" sz="2000" dirty="0" smtClean="0">
                <a:latin typeface="+mn-ea"/>
              </a:rPr>
              <a:t>通常会在</a:t>
            </a:r>
            <a:r>
              <a:rPr lang="en-US" altLang="zh-CN" sz="2000" dirty="0" smtClean="0">
                <a:latin typeface="+mn-ea"/>
              </a:rPr>
              <a:t>except</a:t>
            </a:r>
            <a:r>
              <a:rPr lang="zh-CN" altLang="en-US" sz="2000" dirty="0" smtClean="0">
                <a:latin typeface="+mn-ea"/>
              </a:rPr>
              <a:t>子句的最后加上一个</a:t>
            </a:r>
            <a:r>
              <a:rPr lang="zh-CN" altLang="en-US" sz="2000" b="1" dirty="0" smtClean="0">
                <a:solidFill>
                  <a:srgbClr val="0000CC"/>
                </a:solidFill>
                <a:latin typeface="+mn-ea"/>
              </a:rPr>
              <a:t>不带异常名称的</a:t>
            </a:r>
            <a:r>
              <a:rPr lang="en-US" altLang="zh-CN" sz="2000" b="1" dirty="0" smtClean="0">
                <a:solidFill>
                  <a:srgbClr val="0000CC"/>
                </a:solidFill>
                <a:latin typeface="+mn-ea"/>
              </a:rPr>
              <a:t>except</a:t>
            </a:r>
            <a:r>
              <a:rPr lang="zh-CN" altLang="en-US" sz="2000" b="1" dirty="0" smtClean="0">
                <a:solidFill>
                  <a:srgbClr val="0000CC"/>
                </a:solidFill>
                <a:latin typeface="+mn-ea"/>
              </a:rPr>
              <a:t>子句</a:t>
            </a:r>
            <a:r>
              <a:rPr lang="zh-CN" altLang="en-US" sz="2000" dirty="0" smtClean="0">
                <a:latin typeface="+mn-ea"/>
              </a:rPr>
              <a:t>或</a:t>
            </a:r>
            <a:r>
              <a:rPr lang="zh-CN" altLang="en-US" sz="2000" b="1" dirty="0">
                <a:solidFill>
                  <a:srgbClr val="0000CC"/>
                </a:solidFill>
                <a:latin typeface="+mn-ea"/>
              </a:rPr>
              <a:t>异常名称为</a:t>
            </a:r>
            <a:r>
              <a:rPr lang="en-US" altLang="zh-CN" sz="2000" b="1" dirty="0" smtClean="0">
                <a:solidFill>
                  <a:srgbClr val="0000CC"/>
                </a:solidFill>
                <a:latin typeface="+mn-ea"/>
              </a:rPr>
              <a:t>Exception</a:t>
            </a:r>
            <a:r>
              <a:rPr lang="zh-CN" altLang="en-US" sz="2000" b="1" dirty="0" smtClean="0">
                <a:solidFill>
                  <a:srgbClr val="0000CC"/>
                </a:solidFill>
                <a:latin typeface="+mn-ea"/>
              </a:rPr>
              <a:t>的</a:t>
            </a:r>
            <a:r>
              <a:rPr lang="en-US" altLang="zh-CN" sz="2000" b="1" dirty="0" smtClean="0">
                <a:solidFill>
                  <a:srgbClr val="0000CC"/>
                </a:solidFill>
                <a:latin typeface="+mn-ea"/>
              </a:rPr>
              <a:t>except</a:t>
            </a:r>
            <a:r>
              <a:rPr lang="zh-CN" altLang="en-US" sz="2000" b="1" dirty="0" smtClean="0">
                <a:solidFill>
                  <a:srgbClr val="0000CC"/>
                </a:solidFill>
                <a:latin typeface="+mn-ea"/>
              </a:rPr>
              <a:t>子句</a:t>
            </a:r>
            <a:r>
              <a:rPr lang="zh-CN" altLang="en-US" sz="2000" dirty="0" smtClean="0">
                <a:latin typeface="+mn-ea"/>
              </a:rPr>
              <a:t>，此时可捕获所有的异常，避免程序</a:t>
            </a:r>
            <a:r>
              <a:rPr lang="zh-CN" altLang="en-US" sz="2000" dirty="0">
                <a:latin typeface="+mn-ea"/>
              </a:rPr>
              <a:t>意外</a:t>
            </a:r>
            <a:r>
              <a:rPr lang="zh-CN" altLang="en-US" sz="2000" dirty="0" smtClean="0">
                <a:latin typeface="+mn-ea"/>
              </a:rPr>
              <a:t>终止；</a:t>
            </a:r>
            <a:endParaRPr lang="en-US" altLang="zh-CN" sz="2000" dirty="0" smtClean="0">
              <a:latin typeface="+mn-ea"/>
            </a:endParaRPr>
          </a:p>
          <a:p>
            <a:pPr marL="342900" lvl="0" indent="-342900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p"/>
            </a:pPr>
            <a:r>
              <a:rPr lang="zh-CN" altLang="en-US" sz="2000" dirty="0" smtClean="0">
                <a:latin typeface="+mn-ea"/>
              </a:rPr>
              <a:t>通常会</a:t>
            </a:r>
            <a:r>
              <a:rPr lang="zh-CN" altLang="en-US" sz="2000" b="1" dirty="0" smtClean="0">
                <a:solidFill>
                  <a:srgbClr val="0000CC"/>
                </a:solidFill>
                <a:latin typeface="+mn-ea"/>
              </a:rPr>
              <a:t>将捕获到的异常赋值给某个变量</a:t>
            </a:r>
            <a:r>
              <a:rPr lang="zh-CN" altLang="en-US" sz="2000" dirty="0" smtClean="0">
                <a:latin typeface="+mn-ea"/>
              </a:rPr>
              <a:t>，然后通过该变量获取异常的信息，例如</a:t>
            </a:r>
            <a:r>
              <a:rPr lang="en-US" altLang="zh-CN" sz="2000" b="1" dirty="0" smtClean="0">
                <a:solidFill>
                  <a:srgbClr val="FF00FF"/>
                </a:solidFill>
                <a:latin typeface="+mn-ea"/>
              </a:rPr>
              <a:t>except </a:t>
            </a:r>
            <a:r>
              <a:rPr lang="zh-CN" altLang="en-US" sz="2000" b="1" dirty="0" smtClean="0">
                <a:solidFill>
                  <a:srgbClr val="FF00FF"/>
                </a:solidFill>
                <a:latin typeface="+mn-ea"/>
              </a:rPr>
              <a:t>异常名称 </a:t>
            </a:r>
            <a:r>
              <a:rPr lang="en-US" altLang="zh-CN" sz="2000" b="1" dirty="0" smtClean="0">
                <a:solidFill>
                  <a:srgbClr val="FF00FF"/>
                </a:solidFill>
                <a:latin typeface="+mn-ea"/>
              </a:rPr>
              <a:t>as </a:t>
            </a:r>
            <a:r>
              <a:rPr lang="zh-CN" altLang="en-US" sz="2000" b="1" dirty="0" smtClean="0">
                <a:solidFill>
                  <a:srgbClr val="FF00FF"/>
                </a:solidFill>
                <a:latin typeface="+mn-ea"/>
              </a:rPr>
              <a:t>变量</a:t>
            </a:r>
            <a:endParaRPr lang="en-US" altLang="zh-CN" sz="2000" b="1" dirty="0" smtClean="0">
              <a:solidFill>
                <a:srgbClr val="FF00FF"/>
              </a:solidFill>
              <a:latin typeface="+mn-ea"/>
            </a:endParaRPr>
          </a:p>
          <a:p>
            <a:pPr marL="342900" lvl="0" indent="-342900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p"/>
            </a:pPr>
            <a:r>
              <a:rPr lang="en-US" altLang="zh-CN" sz="2000" b="1" dirty="0">
                <a:solidFill>
                  <a:srgbClr val="0000CC"/>
                </a:solidFill>
                <a:latin typeface="+mn-ea"/>
              </a:rPr>
              <a:t>except</a:t>
            </a:r>
            <a:r>
              <a:rPr lang="zh-CN" altLang="en-US" sz="2000" b="1" dirty="0">
                <a:solidFill>
                  <a:srgbClr val="0000CC"/>
                </a:solidFill>
                <a:latin typeface="+mn-ea"/>
              </a:rPr>
              <a:t>子句的</a:t>
            </a:r>
            <a:r>
              <a:rPr lang="zh-CN" altLang="en-US" sz="2000" b="1" dirty="0" smtClean="0">
                <a:solidFill>
                  <a:srgbClr val="0000CC"/>
                </a:solidFill>
                <a:latin typeface="+mn-ea"/>
              </a:rPr>
              <a:t>顺序会影响到程序的执行结果</a:t>
            </a:r>
            <a:r>
              <a:rPr lang="zh-CN" altLang="en-US" sz="2000" dirty="0" smtClean="0">
                <a:latin typeface="+mn-ea"/>
              </a:rPr>
              <a:t>，如果异常之间存在包含关系，通常会将范围大的异常放在后面，范围小的异常放在前面。</a:t>
            </a:r>
            <a:endParaRPr lang="en-US" altLang="zh-CN" sz="2000" dirty="0">
              <a:latin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/>
          <p:cNvSpPr>
            <a:spLocks noGrp="1"/>
          </p:cNvSpPr>
          <p:nvPr>
            <p:ph type="body" sz="quarter" idx="10"/>
          </p:nvPr>
        </p:nvSpPr>
        <p:spPr>
          <a:xfrm>
            <a:off x="3185" y="0"/>
            <a:ext cx="3624871" cy="721395"/>
          </a:xfrm>
        </p:spPr>
        <p:txBody>
          <a:bodyPr/>
          <a:lstStyle/>
          <a:p>
            <a:r>
              <a:rPr lang="en-US" altLang="zh-CN" dirty="0" smtClean="0"/>
              <a:t>Python</a:t>
            </a:r>
            <a:r>
              <a:rPr lang="zh-CN" altLang="en-US" dirty="0" smtClean="0"/>
              <a:t>中的错误和异常</a:t>
            </a:r>
            <a:endParaRPr lang="zh-CN" altLang="en-US" dirty="0"/>
          </a:p>
        </p:txBody>
      </p:sp>
      <p:sp>
        <p:nvSpPr>
          <p:cNvPr id="6" name="矩形 5"/>
          <p:cNvSpPr/>
          <p:nvPr/>
        </p:nvSpPr>
        <p:spPr>
          <a:xfrm flipV="1">
            <a:off x="5524501" y="1591163"/>
            <a:ext cx="3237278" cy="7520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3791781" y="776745"/>
            <a:ext cx="6702718" cy="6524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30000"/>
              </a:lnSpc>
            </a:pPr>
            <a:r>
              <a:rPr lang="en-US" altLang="zh-CN" sz="2800" b="1" dirty="0">
                <a:solidFill>
                  <a:schemeClr val="accent1"/>
                </a:solidFill>
              </a:rPr>
              <a:t>try…except…finally…</a:t>
            </a:r>
            <a:r>
              <a:rPr lang="zh-CN" altLang="en-US" sz="2800" b="1" dirty="0">
                <a:solidFill>
                  <a:schemeClr val="accent1"/>
                </a:solidFill>
              </a:rPr>
              <a:t>异常处理结构</a:t>
            </a:r>
            <a:endParaRPr lang="zh-CN" altLang="en-US" sz="2800" b="1" dirty="0">
              <a:solidFill>
                <a:schemeClr val="accent1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899810" y="1779684"/>
            <a:ext cx="2573500" cy="4708981"/>
          </a:xfrm>
          <a:prstGeom prst="rect">
            <a:avLst/>
          </a:prstGeom>
          <a:solidFill>
            <a:srgbClr val="FFCC66"/>
          </a:solidFill>
          <a:ln>
            <a:solidFill>
              <a:schemeClr val="accent5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rgbClr val="CC0000"/>
              </a:buClr>
              <a:buSzPct val="90000"/>
            </a:pPr>
            <a:r>
              <a:rPr lang="en-US" altLang="zh-CN" sz="20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try:</a:t>
            </a:r>
            <a:endParaRPr lang="en-US" altLang="zh-CN" sz="20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  <a:p>
            <a:pPr>
              <a:lnSpc>
                <a:spcPct val="150000"/>
              </a:lnSpc>
              <a:buClr>
                <a:srgbClr val="CC0000"/>
              </a:buClr>
              <a:buSzPct val="90000"/>
            </a:pPr>
            <a:r>
              <a:rPr lang="en-US" altLang="zh-CN" sz="2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   </a:t>
            </a:r>
            <a:r>
              <a:rPr lang="zh-CN" altLang="en-US" sz="2000" b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语句块</a:t>
            </a:r>
            <a:endParaRPr lang="en-US" altLang="zh-CN" sz="2000" b="1" dirty="0" smtClean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>
              <a:lnSpc>
                <a:spcPct val="150000"/>
              </a:lnSpc>
              <a:buClr>
                <a:srgbClr val="CC0000"/>
              </a:buClr>
              <a:buSzPct val="90000"/>
            </a:pPr>
            <a:r>
              <a:rPr lang="en-US" altLang="zh-CN" sz="2000" b="1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except </a:t>
            </a:r>
            <a:r>
              <a:rPr lang="zh-CN" altLang="en-US" sz="2000" b="1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异常名称</a:t>
            </a:r>
            <a:r>
              <a:rPr lang="en-US" altLang="zh-CN" sz="2000" b="1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1</a:t>
            </a:r>
            <a:r>
              <a:rPr lang="zh-CN" altLang="en-US" sz="2000" b="1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：</a:t>
            </a:r>
            <a:endParaRPr lang="zh-CN" altLang="en-US" sz="20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  <a:p>
            <a:pPr>
              <a:lnSpc>
                <a:spcPct val="150000"/>
              </a:lnSpc>
              <a:buClr>
                <a:srgbClr val="CC0000"/>
              </a:buClr>
              <a:buSzPct val="90000"/>
            </a:pPr>
            <a:r>
              <a:rPr lang="zh-CN" altLang="en-US" sz="2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   处理异常的代码</a:t>
            </a:r>
            <a:r>
              <a:rPr lang="zh-CN" altLang="en-US" sz="2000" b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块</a:t>
            </a:r>
            <a:endParaRPr lang="en-US" altLang="zh-CN" sz="2000" b="1" dirty="0" smtClean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>
              <a:lnSpc>
                <a:spcPct val="150000"/>
              </a:lnSpc>
              <a:buClr>
                <a:srgbClr val="CC0000"/>
              </a:buClr>
              <a:buSzPct val="90000"/>
            </a:pPr>
            <a:r>
              <a:rPr lang="en-US" altLang="zh-CN" sz="2000" b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…</a:t>
            </a:r>
            <a:endParaRPr lang="en-US" altLang="zh-CN" sz="2000" b="1" dirty="0" smtClean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>
              <a:lnSpc>
                <a:spcPct val="150000"/>
              </a:lnSpc>
              <a:buClr>
                <a:srgbClr val="CC0000"/>
              </a:buClr>
              <a:buSzPct val="90000"/>
            </a:pPr>
            <a:r>
              <a:rPr lang="en-US" altLang="zh-CN" sz="20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except </a:t>
            </a:r>
            <a:r>
              <a:rPr lang="zh-CN" altLang="en-US" sz="20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异常</a:t>
            </a:r>
            <a:r>
              <a:rPr lang="zh-CN" altLang="en-US" sz="2000" b="1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名称</a:t>
            </a:r>
            <a:r>
              <a:rPr lang="en-US" altLang="zh-CN" sz="2000" b="1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n</a:t>
            </a:r>
            <a:r>
              <a:rPr lang="zh-CN" altLang="en-US" sz="2000" b="1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：</a:t>
            </a:r>
            <a:endParaRPr lang="zh-CN" altLang="en-US" sz="20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  <a:p>
            <a:pPr>
              <a:lnSpc>
                <a:spcPct val="150000"/>
              </a:lnSpc>
              <a:buClr>
                <a:srgbClr val="CC0000"/>
              </a:buClr>
              <a:buSzPct val="90000"/>
            </a:pPr>
            <a:r>
              <a:rPr lang="zh-CN" altLang="en-US" sz="2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   处理异常的代码</a:t>
            </a:r>
            <a:r>
              <a:rPr lang="zh-CN" altLang="en-US" sz="2000" b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块</a:t>
            </a:r>
            <a:endParaRPr lang="zh-CN" altLang="en-US" sz="2000" b="1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>
              <a:lnSpc>
                <a:spcPct val="150000"/>
              </a:lnSpc>
              <a:buClr>
                <a:srgbClr val="CC0000"/>
              </a:buClr>
              <a:buSzPct val="90000"/>
            </a:pPr>
            <a:r>
              <a:rPr lang="en-US" altLang="zh-CN" sz="20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finally:</a:t>
            </a:r>
            <a:endParaRPr lang="en-US" altLang="zh-CN" sz="20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  <a:p>
            <a:pPr>
              <a:lnSpc>
                <a:spcPct val="150000"/>
              </a:lnSpc>
              <a:buClr>
                <a:srgbClr val="CC0000"/>
              </a:buClr>
              <a:buSzPct val="90000"/>
            </a:pPr>
            <a:r>
              <a:rPr lang="en-US" altLang="zh-CN" sz="2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zh-CN" sz="2000" b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   </a:t>
            </a:r>
            <a:r>
              <a:rPr lang="zh-CN" altLang="en-US" sz="2000" b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语句块</a:t>
            </a:r>
            <a:endParaRPr lang="en-US" altLang="zh-CN" sz="2000" b="1" dirty="0" smtClean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>
              <a:lnSpc>
                <a:spcPct val="150000"/>
              </a:lnSpc>
              <a:buClr>
                <a:srgbClr val="CC0000"/>
              </a:buClr>
              <a:buSzPct val="90000"/>
            </a:pPr>
            <a:r>
              <a:rPr lang="en-US" altLang="zh-CN" sz="2000" b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…</a:t>
            </a:r>
            <a:endParaRPr lang="en-US" altLang="zh-CN" sz="2000" b="1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3895342" y="2010517"/>
            <a:ext cx="7837113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fontAlgn="base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srgbClr val="CC0000"/>
              </a:buClr>
              <a:buSzPct val="90000"/>
              <a:buFont typeface="Wingdings" panose="05000000000000000000" pitchFamily="2" charset="2"/>
              <a:buChar char="p"/>
            </a:pPr>
            <a:r>
              <a:rPr lang="zh-CN" altLang="en-US" sz="2000" kern="0" dirty="0" smtClean="0">
                <a:solidFill>
                  <a:srgbClr val="000000"/>
                </a:solidFill>
                <a:latin typeface="+mn-ea"/>
              </a:rPr>
              <a:t>与</a:t>
            </a:r>
            <a:r>
              <a:rPr lang="zh-CN" altLang="en-US" sz="2000" kern="0" dirty="0">
                <a:solidFill>
                  <a:srgbClr val="000000"/>
                </a:solidFill>
                <a:latin typeface="+mn-ea"/>
              </a:rPr>
              <a:t>前面</a:t>
            </a:r>
            <a:r>
              <a:rPr lang="zh-CN" altLang="en-US" sz="2000" kern="0" dirty="0" smtClean="0">
                <a:solidFill>
                  <a:srgbClr val="000000"/>
                </a:solidFill>
                <a:latin typeface="+mn-ea"/>
              </a:rPr>
              <a:t>结构</a:t>
            </a:r>
            <a:r>
              <a:rPr lang="zh-CN" altLang="en-US" sz="2000" kern="0" dirty="0">
                <a:solidFill>
                  <a:srgbClr val="000000"/>
                </a:solidFill>
                <a:latin typeface="+mn-ea"/>
              </a:rPr>
              <a:t>相比</a:t>
            </a:r>
            <a:r>
              <a:rPr lang="zh-CN" altLang="en-US" sz="2000" kern="0" dirty="0" smtClean="0">
                <a:solidFill>
                  <a:srgbClr val="000000"/>
                </a:solidFill>
                <a:latin typeface="+mn-ea"/>
              </a:rPr>
              <a:t>，</a:t>
            </a:r>
            <a:r>
              <a:rPr lang="zh-CN" altLang="en-US" sz="2000" kern="0" dirty="0">
                <a:solidFill>
                  <a:srgbClr val="000000"/>
                </a:solidFill>
                <a:latin typeface="+mn-ea"/>
              </a:rPr>
              <a:t>多了一个</a:t>
            </a:r>
            <a:r>
              <a:rPr lang="en-US" altLang="zh-CN" sz="2000" b="1" kern="0" dirty="0">
                <a:solidFill>
                  <a:srgbClr val="FF0000"/>
                </a:solidFill>
                <a:latin typeface="+mn-ea"/>
              </a:rPr>
              <a:t>finally</a:t>
            </a:r>
            <a:r>
              <a:rPr lang="zh-CN" altLang="en-US" sz="2000" b="1" kern="0" dirty="0">
                <a:solidFill>
                  <a:srgbClr val="FF0000"/>
                </a:solidFill>
                <a:latin typeface="+mn-ea"/>
              </a:rPr>
              <a:t>子句</a:t>
            </a:r>
            <a:r>
              <a:rPr lang="zh-CN" altLang="en-US" sz="2000" kern="0" dirty="0" smtClean="0">
                <a:solidFill>
                  <a:srgbClr val="000000"/>
                </a:solidFill>
                <a:latin typeface="+mn-ea"/>
              </a:rPr>
              <a:t>，</a:t>
            </a:r>
            <a:r>
              <a:rPr lang="zh-CN" altLang="en-US" sz="2000" b="1" kern="0" dirty="0" smtClean="0">
                <a:solidFill>
                  <a:srgbClr val="0000CC"/>
                </a:solidFill>
                <a:latin typeface="+mn-ea"/>
              </a:rPr>
              <a:t>无论</a:t>
            </a:r>
            <a:r>
              <a:rPr lang="zh-CN" altLang="en-US" sz="2000" b="1" kern="0" dirty="0">
                <a:solidFill>
                  <a:srgbClr val="0000CC"/>
                </a:solidFill>
                <a:latin typeface="+mn-ea"/>
              </a:rPr>
              <a:t>是否发生异常都会</a:t>
            </a:r>
            <a:r>
              <a:rPr lang="zh-CN" altLang="en-US" sz="2000" b="1" kern="0" dirty="0" smtClean="0">
                <a:solidFill>
                  <a:srgbClr val="0000CC"/>
                </a:solidFill>
                <a:latin typeface="+mn-ea"/>
              </a:rPr>
              <a:t>执行</a:t>
            </a:r>
            <a:r>
              <a:rPr lang="en-US" altLang="zh-CN" sz="2000" b="1" kern="0" dirty="0" smtClean="0">
                <a:solidFill>
                  <a:srgbClr val="0000CC"/>
                </a:solidFill>
                <a:latin typeface="+mn-ea"/>
              </a:rPr>
              <a:t>finally</a:t>
            </a:r>
            <a:r>
              <a:rPr lang="zh-CN" altLang="en-US" sz="2000" b="1" kern="0" dirty="0" smtClean="0">
                <a:solidFill>
                  <a:srgbClr val="0000CC"/>
                </a:solidFill>
                <a:latin typeface="+mn-ea"/>
              </a:rPr>
              <a:t>子句</a:t>
            </a:r>
            <a:r>
              <a:rPr lang="zh-CN" altLang="en-US" sz="2000" kern="0" dirty="0">
                <a:solidFill>
                  <a:srgbClr val="000000"/>
                </a:solidFill>
                <a:latin typeface="+mn-ea"/>
              </a:rPr>
              <a:t>，</a:t>
            </a:r>
            <a:r>
              <a:rPr lang="zh-CN" altLang="en-US" sz="2000" b="1" kern="0" dirty="0">
                <a:solidFill>
                  <a:srgbClr val="FF00FF"/>
                </a:solidFill>
                <a:latin typeface="+mn-ea"/>
              </a:rPr>
              <a:t>主要用来做收尾工作</a:t>
            </a:r>
            <a:r>
              <a:rPr lang="zh-CN" altLang="en-US" sz="2000" kern="0" dirty="0">
                <a:solidFill>
                  <a:srgbClr val="000000"/>
                </a:solidFill>
                <a:latin typeface="+mn-ea"/>
              </a:rPr>
              <a:t>，如关闭前面打开的文件</a:t>
            </a:r>
            <a:r>
              <a:rPr lang="zh-CN" altLang="en-US" sz="2000" kern="0" dirty="0" smtClean="0">
                <a:solidFill>
                  <a:srgbClr val="000000"/>
                </a:solidFill>
                <a:latin typeface="+mn-ea"/>
              </a:rPr>
              <a:t>，保证</a:t>
            </a:r>
            <a:r>
              <a:rPr lang="zh-CN" altLang="en-US" sz="2000" kern="0" dirty="0">
                <a:solidFill>
                  <a:srgbClr val="000000"/>
                </a:solidFill>
                <a:latin typeface="+mn-ea"/>
              </a:rPr>
              <a:t>前面打开的文件一定会被关闭</a:t>
            </a:r>
            <a:r>
              <a:rPr lang="zh-CN" altLang="en-US" sz="2000" kern="0" dirty="0" smtClean="0">
                <a:solidFill>
                  <a:srgbClr val="000000"/>
                </a:solidFill>
                <a:latin typeface="+mn-ea"/>
              </a:rPr>
              <a:t>。</a:t>
            </a:r>
            <a:endParaRPr lang="en-US" altLang="zh-CN" sz="2000" kern="0" dirty="0">
              <a:solidFill>
                <a:srgbClr val="000000"/>
              </a:solidFill>
              <a:latin typeface="+mn-ea"/>
            </a:endParaRPr>
          </a:p>
          <a:p>
            <a:pPr marL="342900" indent="-342900" fontAlgn="base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srgbClr val="CC0000"/>
              </a:buClr>
              <a:buSzPct val="90000"/>
              <a:buFont typeface="Wingdings" panose="05000000000000000000" pitchFamily="2" charset="2"/>
              <a:buChar char="p"/>
            </a:pPr>
            <a:r>
              <a:rPr lang="en-US" altLang="zh-CN" sz="2000" kern="0" dirty="0">
                <a:solidFill>
                  <a:srgbClr val="000000"/>
                </a:solidFill>
                <a:latin typeface="+mn-ea"/>
              </a:rPr>
              <a:t>t</a:t>
            </a:r>
            <a:r>
              <a:rPr lang="en-US" altLang="zh-CN" sz="2000" kern="0" dirty="0" smtClean="0">
                <a:solidFill>
                  <a:srgbClr val="000000"/>
                </a:solidFill>
                <a:latin typeface="+mn-ea"/>
              </a:rPr>
              <a:t>ry</a:t>
            </a:r>
            <a:r>
              <a:rPr lang="zh-CN" altLang="en-US" sz="2000" kern="0" dirty="0" smtClean="0">
                <a:solidFill>
                  <a:srgbClr val="000000"/>
                </a:solidFill>
                <a:latin typeface="+mn-ea"/>
              </a:rPr>
              <a:t>子句不能独立存在，后面必须要有</a:t>
            </a:r>
            <a:r>
              <a:rPr lang="en-US" altLang="zh-CN" sz="2000" b="1" kern="0" dirty="0" smtClean="0">
                <a:solidFill>
                  <a:srgbClr val="0000CC"/>
                </a:solidFill>
                <a:latin typeface="+mn-ea"/>
              </a:rPr>
              <a:t>except</a:t>
            </a:r>
            <a:r>
              <a:rPr lang="zh-CN" altLang="en-US" sz="2000" b="1" kern="0" dirty="0" smtClean="0">
                <a:solidFill>
                  <a:srgbClr val="0000CC"/>
                </a:solidFill>
                <a:latin typeface="+mn-ea"/>
              </a:rPr>
              <a:t>子句</a:t>
            </a:r>
            <a:r>
              <a:rPr lang="zh-CN" altLang="en-US" sz="2000" kern="0" dirty="0" smtClean="0">
                <a:solidFill>
                  <a:srgbClr val="000000"/>
                </a:solidFill>
                <a:latin typeface="+mn-ea"/>
              </a:rPr>
              <a:t>或</a:t>
            </a:r>
            <a:r>
              <a:rPr lang="en-US" altLang="zh-CN" sz="2000" b="1" kern="0" dirty="0" smtClean="0">
                <a:solidFill>
                  <a:srgbClr val="0000CC"/>
                </a:solidFill>
                <a:latin typeface="+mn-ea"/>
              </a:rPr>
              <a:t>finally</a:t>
            </a:r>
            <a:r>
              <a:rPr lang="zh-CN" altLang="en-US" sz="2000" b="1" kern="0" dirty="0">
                <a:solidFill>
                  <a:srgbClr val="0000CC"/>
                </a:solidFill>
                <a:latin typeface="+mn-ea"/>
              </a:rPr>
              <a:t>子</a:t>
            </a:r>
            <a:r>
              <a:rPr lang="zh-CN" altLang="en-US" sz="2000" b="1" kern="0" dirty="0" smtClean="0">
                <a:solidFill>
                  <a:srgbClr val="0000CC"/>
                </a:solidFill>
                <a:latin typeface="+mn-ea"/>
              </a:rPr>
              <a:t>句</a:t>
            </a:r>
            <a:r>
              <a:rPr lang="zh-CN" altLang="en-US" sz="2000" kern="0" dirty="0" smtClean="0">
                <a:solidFill>
                  <a:srgbClr val="000000"/>
                </a:solidFill>
                <a:latin typeface="+mn-ea"/>
              </a:rPr>
              <a:t>。</a:t>
            </a:r>
            <a:endParaRPr lang="en-US" altLang="zh-CN" sz="2000" kern="0" dirty="0" smtClean="0">
              <a:solidFill>
                <a:srgbClr val="000000"/>
              </a:solidFill>
              <a:latin typeface="+mn-ea"/>
            </a:endParaRPr>
          </a:p>
          <a:p>
            <a:pPr marL="342900" indent="-342900" fontAlgn="base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srgbClr val="CC0000"/>
              </a:buClr>
              <a:buSzPct val="90000"/>
              <a:buFont typeface="Wingdings" panose="05000000000000000000" pitchFamily="2" charset="2"/>
              <a:buChar char="p"/>
            </a:pPr>
            <a:r>
              <a:rPr lang="zh-CN" altLang="en-US" sz="2000" kern="0" dirty="0" smtClean="0">
                <a:solidFill>
                  <a:srgbClr val="000000"/>
                </a:solidFill>
                <a:latin typeface="+mn-ea"/>
              </a:rPr>
              <a:t>若</a:t>
            </a:r>
            <a:r>
              <a:rPr lang="en-US" altLang="zh-CN" sz="2000" kern="0" dirty="0" smtClean="0">
                <a:solidFill>
                  <a:srgbClr val="000000"/>
                </a:solidFill>
                <a:latin typeface="+mn-ea"/>
              </a:rPr>
              <a:t>try</a:t>
            </a:r>
            <a:r>
              <a:rPr lang="zh-CN" altLang="en-US" sz="2000" kern="0" dirty="0" smtClean="0">
                <a:solidFill>
                  <a:srgbClr val="000000"/>
                </a:solidFill>
                <a:latin typeface="+mn-ea"/>
              </a:rPr>
              <a:t>或</a:t>
            </a:r>
            <a:r>
              <a:rPr lang="en-US" altLang="zh-CN" sz="2000" kern="0" dirty="0" smtClean="0">
                <a:solidFill>
                  <a:srgbClr val="000000"/>
                </a:solidFill>
                <a:latin typeface="+mn-ea"/>
              </a:rPr>
              <a:t>except</a:t>
            </a:r>
            <a:r>
              <a:rPr lang="zh-CN" altLang="en-US" sz="2000" kern="0" dirty="0" smtClean="0">
                <a:solidFill>
                  <a:srgbClr val="000000"/>
                </a:solidFill>
                <a:latin typeface="+mn-ea"/>
              </a:rPr>
              <a:t>中</a:t>
            </a:r>
            <a:r>
              <a:rPr lang="zh-CN" altLang="en-US" sz="2000" b="1" kern="0" dirty="0" smtClean="0">
                <a:solidFill>
                  <a:srgbClr val="0000CC"/>
                </a:solidFill>
                <a:latin typeface="+mn-ea"/>
              </a:rPr>
              <a:t>存在</a:t>
            </a:r>
            <a:r>
              <a:rPr lang="en-US" altLang="zh-CN" sz="2000" b="1" kern="0" dirty="0" smtClean="0">
                <a:solidFill>
                  <a:srgbClr val="0000CC"/>
                </a:solidFill>
                <a:latin typeface="+mn-ea"/>
              </a:rPr>
              <a:t>break</a:t>
            </a:r>
            <a:r>
              <a:rPr lang="zh-CN" altLang="en-US" sz="2000" b="1" kern="0" dirty="0" smtClean="0">
                <a:solidFill>
                  <a:srgbClr val="0000CC"/>
                </a:solidFill>
                <a:latin typeface="+mn-ea"/>
              </a:rPr>
              <a:t>、</a:t>
            </a:r>
            <a:r>
              <a:rPr lang="en-US" altLang="zh-CN" sz="2000" b="1" kern="0" dirty="0" smtClean="0">
                <a:solidFill>
                  <a:srgbClr val="0000CC"/>
                </a:solidFill>
                <a:latin typeface="+mn-ea"/>
              </a:rPr>
              <a:t>continue</a:t>
            </a:r>
            <a:r>
              <a:rPr lang="zh-CN" altLang="en-US" sz="2000" b="1" kern="0" dirty="0" smtClean="0">
                <a:solidFill>
                  <a:srgbClr val="0000CC"/>
                </a:solidFill>
                <a:latin typeface="+mn-ea"/>
              </a:rPr>
              <a:t>、</a:t>
            </a:r>
            <a:r>
              <a:rPr lang="en-US" altLang="zh-CN" sz="2000" b="1" kern="0" dirty="0" smtClean="0">
                <a:solidFill>
                  <a:srgbClr val="0000CC"/>
                </a:solidFill>
                <a:latin typeface="+mn-ea"/>
              </a:rPr>
              <a:t>return</a:t>
            </a:r>
            <a:r>
              <a:rPr lang="zh-CN" altLang="en-US" sz="2000" b="1" kern="0" dirty="0" smtClean="0">
                <a:solidFill>
                  <a:srgbClr val="0000CC"/>
                </a:solidFill>
                <a:latin typeface="+mn-ea"/>
              </a:rPr>
              <a:t>语句</a:t>
            </a:r>
            <a:r>
              <a:rPr lang="zh-CN" altLang="en-US" sz="2000" kern="0" dirty="0" smtClean="0">
                <a:solidFill>
                  <a:srgbClr val="000000"/>
                </a:solidFill>
                <a:latin typeface="+mn-ea"/>
              </a:rPr>
              <a:t>，</a:t>
            </a:r>
            <a:r>
              <a:rPr lang="en-US" altLang="zh-CN" sz="2000" b="1" kern="0" dirty="0" smtClean="0">
                <a:solidFill>
                  <a:srgbClr val="FF0000"/>
                </a:solidFill>
                <a:latin typeface="+mn-ea"/>
              </a:rPr>
              <a:t>finally</a:t>
            </a:r>
            <a:r>
              <a:rPr lang="zh-CN" altLang="en-US" sz="2000" b="1" kern="0" dirty="0" smtClean="0">
                <a:solidFill>
                  <a:srgbClr val="FF0000"/>
                </a:solidFill>
                <a:latin typeface="+mn-ea"/>
              </a:rPr>
              <a:t>子句</a:t>
            </a:r>
            <a:r>
              <a:rPr lang="zh-CN" altLang="en-US" sz="2000" kern="0" dirty="0" smtClean="0">
                <a:solidFill>
                  <a:srgbClr val="000000"/>
                </a:solidFill>
                <a:latin typeface="+mn-ea"/>
              </a:rPr>
              <a:t>将在这些语句执行前执行。</a:t>
            </a:r>
            <a:endParaRPr lang="en-US" altLang="zh-CN" sz="2000" kern="0" dirty="0" smtClean="0">
              <a:solidFill>
                <a:srgbClr val="000000"/>
              </a:solidFill>
              <a:latin typeface="+mn-ea"/>
            </a:endParaRPr>
          </a:p>
          <a:p>
            <a:pPr marL="342900" indent="-342900" fontAlgn="base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srgbClr val="CC0000"/>
              </a:buClr>
              <a:buSzPct val="90000"/>
              <a:buFont typeface="Wingdings" panose="05000000000000000000" pitchFamily="2" charset="2"/>
              <a:buChar char="p"/>
            </a:pPr>
            <a:r>
              <a:rPr lang="zh-CN" altLang="en-US" sz="2000" b="1" kern="0" dirty="0">
                <a:solidFill>
                  <a:srgbClr val="0000CC"/>
                </a:solidFill>
                <a:latin typeface="+mn-ea"/>
              </a:rPr>
              <a:t>如果 </a:t>
            </a:r>
            <a:r>
              <a:rPr lang="en-US" altLang="zh-CN" sz="2000" b="1" kern="0" dirty="0">
                <a:solidFill>
                  <a:srgbClr val="0000CC"/>
                </a:solidFill>
                <a:latin typeface="+mn-ea"/>
              </a:rPr>
              <a:t>finally </a:t>
            </a:r>
            <a:r>
              <a:rPr lang="zh-CN" altLang="en-US" sz="2000" b="1" kern="0" dirty="0" smtClean="0">
                <a:solidFill>
                  <a:srgbClr val="0000CC"/>
                </a:solidFill>
                <a:latin typeface="+mn-ea"/>
              </a:rPr>
              <a:t>子句包含 </a:t>
            </a:r>
            <a:r>
              <a:rPr lang="en-US" altLang="zh-CN" sz="2000" b="1" kern="0" dirty="0">
                <a:solidFill>
                  <a:srgbClr val="0000CC"/>
                </a:solidFill>
                <a:latin typeface="+mn-ea"/>
              </a:rPr>
              <a:t>return </a:t>
            </a:r>
            <a:r>
              <a:rPr lang="zh-CN" altLang="en-US" sz="2000" b="1" kern="0" dirty="0">
                <a:solidFill>
                  <a:srgbClr val="0000CC"/>
                </a:solidFill>
                <a:latin typeface="+mn-ea"/>
              </a:rPr>
              <a:t>语句</a:t>
            </a:r>
            <a:r>
              <a:rPr lang="zh-CN" altLang="en-US" sz="2000" kern="0" dirty="0">
                <a:solidFill>
                  <a:srgbClr val="000000"/>
                </a:solidFill>
                <a:latin typeface="+mn-ea"/>
              </a:rPr>
              <a:t>，</a:t>
            </a:r>
            <a:r>
              <a:rPr lang="zh-CN" altLang="en-US" sz="2000" kern="0" dirty="0" smtClean="0">
                <a:solidFill>
                  <a:srgbClr val="000000"/>
                </a:solidFill>
                <a:latin typeface="+mn-ea"/>
              </a:rPr>
              <a:t>则函数返回值为 </a:t>
            </a:r>
            <a:r>
              <a:rPr lang="en-US" altLang="zh-CN" sz="2000" kern="0" dirty="0">
                <a:solidFill>
                  <a:srgbClr val="000000"/>
                </a:solidFill>
                <a:latin typeface="+mn-ea"/>
              </a:rPr>
              <a:t>finally </a:t>
            </a:r>
            <a:r>
              <a:rPr lang="zh-CN" altLang="en-US" sz="2000" kern="0" dirty="0" smtClean="0">
                <a:solidFill>
                  <a:srgbClr val="000000"/>
                </a:solidFill>
                <a:latin typeface="+mn-ea"/>
              </a:rPr>
              <a:t>子句中</a:t>
            </a:r>
            <a:r>
              <a:rPr lang="en-US" altLang="zh-CN" sz="2000" kern="0" dirty="0" smtClean="0">
                <a:solidFill>
                  <a:srgbClr val="000000"/>
                </a:solidFill>
                <a:latin typeface="+mn-ea"/>
              </a:rPr>
              <a:t>return </a:t>
            </a:r>
            <a:r>
              <a:rPr lang="zh-CN" altLang="en-US" sz="2000" kern="0" dirty="0">
                <a:solidFill>
                  <a:srgbClr val="000000"/>
                </a:solidFill>
                <a:latin typeface="+mn-ea"/>
              </a:rPr>
              <a:t>语句的返回</a:t>
            </a:r>
            <a:r>
              <a:rPr lang="zh-CN" altLang="en-US" sz="2000" kern="0" dirty="0" smtClean="0">
                <a:solidFill>
                  <a:srgbClr val="000000"/>
                </a:solidFill>
                <a:latin typeface="+mn-ea"/>
              </a:rPr>
              <a:t>值。</a:t>
            </a:r>
            <a:endParaRPr lang="zh-CN" altLang="en-US" sz="2000" kern="0" dirty="0">
              <a:solidFill>
                <a:srgbClr val="000000"/>
              </a:solidFill>
              <a:latin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/>
          <p:cNvSpPr/>
          <p:nvPr/>
        </p:nvSpPr>
        <p:spPr>
          <a:xfrm flipV="1">
            <a:off x="1656014" y="716286"/>
            <a:ext cx="1628774" cy="678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1408335" y="0"/>
            <a:ext cx="2067114" cy="6701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30000"/>
              </a:lnSpc>
            </a:pPr>
            <a:r>
              <a:rPr lang="zh-CN" altLang="en-US" sz="3200" b="1" dirty="0" smtClean="0">
                <a:solidFill>
                  <a:schemeClr val="accent1"/>
                </a:solidFill>
              </a:rPr>
              <a:t>程序举例</a:t>
            </a:r>
            <a:endParaRPr lang="en-US" altLang="zh-CN" sz="3200" b="1" dirty="0">
              <a:solidFill>
                <a:schemeClr val="accent1"/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6561614" y="254621"/>
            <a:ext cx="541686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dirty="0" smtClean="0">
                <a:solidFill>
                  <a:srgbClr val="000000"/>
                </a:solidFill>
                <a:latin typeface="+mn-ea"/>
              </a:rPr>
              <a:t>调用函数，传递不同参数，观察结果：</a:t>
            </a:r>
            <a:endParaRPr lang="zh-CN" altLang="en-US" sz="2400" dirty="0">
              <a:latin typeface="+mn-ea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5791199" y="978988"/>
            <a:ext cx="6232811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en-US" altLang="zh-CN" sz="2000" b="1" dirty="0" smtClean="0">
                <a:solidFill>
                  <a:srgbClr val="0000CC"/>
                </a:solidFill>
                <a:latin typeface="+mn-ea"/>
              </a:rPr>
              <a:t>print(test([1,2], [3,4]))</a:t>
            </a:r>
            <a:r>
              <a:rPr lang="zh-CN" altLang="en-US" sz="2000" dirty="0" smtClean="0">
                <a:solidFill>
                  <a:srgbClr val="000000"/>
                </a:solidFill>
                <a:latin typeface="+mn-ea"/>
              </a:rPr>
              <a:t>，此时程序</a:t>
            </a:r>
            <a:r>
              <a:rPr lang="zh-CN" altLang="en-US" sz="2000" b="1" dirty="0" smtClean="0">
                <a:solidFill>
                  <a:srgbClr val="FF0000"/>
                </a:solidFill>
                <a:latin typeface="+mn-ea"/>
              </a:rPr>
              <a:t>正常执行</a:t>
            </a:r>
            <a:r>
              <a:rPr lang="zh-CN" altLang="en-US" sz="2000" dirty="0" smtClean="0">
                <a:solidFill>
                  <a:srgbClr val="000000"/>
                </a:solidFill>
                <a:latin typeface="+mn-ea"/>
              </a:rPr>
              <a:t>，先打印</a:t>
            </a:r>
            <a:r>
              <a:rPr lang="en-US" altLang="zh-CN" sz="2000" dirty="0" smtClean="0">
                <a:solidFill>
                  <a:srgbClr val="000000"/>
                </a:solidFill>
                <a:latin typeface="+mn-ea"/>
              </a:rPr>
              <a:t>finally</a:t>
            </a:r>
            <a:r>
              <a:rPr lang="zh-CN" altLang="en-US" sz="2000" dirty="0" smtClean="0">
                <a:solidFill>
                  <a:srgbClr val="000000"/>
                </a:solidFill>
                <a:latin typeface="+mn-ea"/>
              </a:rPr>
              <a:t>语句中的信息，然后</a:t>
            </a:r>
            <a:r>
              <a:rPr lang="zh-CN" altLang="en-US" sz="2000" b="1" dirty="0" smtClean="0">
                <a:solidFill>
                  <a:srgbClr val="FF00FF"/>
                </a:solidFill>
                <a:latin typeface="+mn-ea"/>
              </a:rPr>
              <a:t>输出结果</a:t>
            </a:r>
            <a:r>
              <a:rPr lang="zh-CN" altLang="en-US" sz="2000" b="1" dirty="0">
                <a:solidFill>
                  <a:srgbClr val="FF00FF"/>
                </a:solidFill>
                <a:latin typeface="+mn-ea"/>
              </a:rPr>
              <a:t>为</a:t>
            </a:r>
            <a:r>
              <a:rPr lang="en-US" altLang="zh-CN" sz="2000" b="1" dirty="0" smtClean="0">
                <a:solidFill>
                  <a:srgbClr val="FF00FF"/>
                </a:solidFill>
                <a:latin typeface="+mn-ea"/>
              </a:rPr>
              <a:t>[1,2,3,4,5]</a:t>
            </a:r>
            <a:r>
              <a:rPr lang="zh-CN" altLang="en-US" sz="2000" dirty="0" smtClean="0">
                <a:solidFill>
                  <a:srgbClr val="000000"/>
                </a:solidFill>
                <a:latin typeface="+mn-ea"/>
              </a:rPr>
              <a:t>；</a:t>
            </a:r>
            <a:endParaRPr lang="en-US" altLang="zh-CN" sz="2000" dirty="0" smtClean="0">
              <a:solidFill>
                <a:srgbClr val="000000"/>
              </a:solidFill>
              <a:latin typeface="+mn-ea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en-US" altLang="zh-CN" sz="2000" b="1" dirty="0">
                <a:solidFill>
                  <a:srgbClr val="0000CC"/>
                </a:solidFill>
                <a:latin typeface="+mn-ea"/>
              </a:rPr>
              <a:t>print(test([1,2], </a:t>
            </a:r>
            <a:r>
              <a:rPr lang="en-US" altLang="zh-CN" sz="2000" b="1" dirty="0" smtClean="0">
                <a:solidFill>
                  <a:srgbClr val="0000CC"/>
                </a:solidFill>
                <a:latin typeface="+mn-ea"/>
              </a:rPr>
              <a:t>3))</a:t>
            </a:r>
            <a:r>
              <a:rPr lang="zh-CN" altLang="en-US" sz="2000" dirty="0" smtClean="0">
                <a:solidFill>
                  <a:srgbClr val="000000"/>
                </a:solidFill>
                <a:latin typeface="+mn-ea"/>
              </a:rPr>
              <a:t>，此时程序执行会抛出错误，打印错误信息，然后打印</a:t>
            </a:r>
            <a:r>
              <a:rPr lang="en-US" altLang="zh-CN" sz="2000" dirty="0" smtClean="0">
                <a:solidFill>
                  <a:srgbClr val="000000"/>
                </a:solidFill>
                <a:latin typeface="+mn-ea"/>
              </a:rPr>
              <a:t>finally</a:t>
            </a:r>
            <a:r>
              <a:rPr lang="zh-CN" altLang="en-US" sz="2000" dirty="0" smtClean="0">
                <a:solidFill>
                  <a:srgbClr val="000000"/>
                </a:solidFill>
                <a:latin typeface="+mn-ea"/>
              </a:rPr>
              <a:t>语句中的信息，接着输出</a:t>
            </a:r>
            <a:r>
              <a:rPr lang="zh-CN" altLang="en-US" sz="2000" b="1" dirty="0" smtClean="0">
                <a:solidFill>
                  <a:srgbClr val="FF00FF"/>
                </a:solidFill>
                <a:latin typeface="+mn-ea"/>
              </a:rPr>
              <a:t>结果为</a:t>
            </a:r>
            <a:r>
              <a:rPr lang="en-US" altLang="zh-CN" sz="2000" b="1" dirty="0" smtClean="0">
                <a:solidFill>
                  <a:srgbClr val="FF00FF"/>
                </a:solidFill>
                <a:latin typeface="+mn-ea"/>
              </a:rPr>
              <a:t>[5]</a:t>
            </a:r>
            <a:r>
              <a:rPr lang="zh-CN" altLang="en-US" sz="2000" dirty="0" smtClean="0">
                <a:solidFill>
                  <a:srgbClr val="000000"/>
                </a:solidFill>
                <a:latin typeface="+mn-ea"/>
              </a:rPr>
              <a:t>。</a:t>
            </a:r>
            <a:endParaRPr lang="en-US" altLang="zh-CN" sz="2000" dirty="0" smtClean="0">
              <a:solidFill>
                <a:srgbClr val="000000"/>
              </a:solidFill>
              <a:latin typeface="+mn-ea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2000" dirty="0" smtClean="0">
                <a:solidFill>
                  <a:srgbClr val="000000"/>
                </a:solidFill>
                <a:latin typeface="+mn-ea"/>
              </a:rPr>
              <a:t>不管是否发生异常，</a:t>
            </a:r>
            <a:r>
              <a:rPr lang="zh-CN" altLang="en-US" sz="2000" b="1" dirty="0" smtClean="0">
                <a:solidFill>
                  <a:srgbClr val="FF00FF"/>
                </a:solidFill>
                <a:latin typeface="+mn-ea"/>
              </a:rPr>
              <a:t>最后</a:t>
            </a:r>
            <a:r>
              <a:rPr lang="zh-CN" altLang="en-US" sz="2000" b="1" dirty="0">
                <a:solidFill>
                  <a:srgbClr val="FF00FF"/>
                </a:solidFill>
                <a:latin typeface="+mn-ea"/>
              </a:rPr>
              <a:t>一</a:t>
            </a:r>
            <a:r>
              <a:rPr lang="zh-CN" altLang="en-US" sz="2000" b="1" dirty="0" smtClean="0">
                <a:solidFill>
                  <a:srgbClr val="FF00FF"/>
                </a:solidFill>
                <a:latin typeface="+mn-ea"/>
              </a:rPr>
              <a:t>个</a:t>
            </a:r>
            <a:r>
              <a:rPr lang="en-US" altLang="zh-CN" sz="2000" b="1" dirty="0" smtClean="0">
                <a:solidFill>
                  <a:srgbClr val="FF00FF"/>
                </a:solidFill>
                <a:latin typeface="+mn-ea"/>
              </a:rPr>
              <a:t>print</a:t>
            </a:r>
            <a:r>
              <a:rPr lang="zh-CN" altLang="en-US" sz="2000" b="1" dirty="0" smtClean="0">
                <a:solidFill>
                  <a:srgbClr val="FF00FF"/>
                </a:solidFill>
                <a:latin typeface="+mn-ea"/>
              </a:rPr>
              <a:t>语句都不会执行</a:t>
            </a:r>
            <a:r>
              <a:rPr lang="zh-CN" altLang="en-US" sz="2000" dirty="0" smtClean="0">
                <a:solidFill>
                  <a:srgbClr val="000000"/>
                </a:solidFill>
                <a:latin typeface="+mn-ea"/>
              </a:rPr>
              <a:t>，因为前面有</a:t>
            </a:r>
            <a:r>
              <a:rPr lang="en-US" altLang="zh-CN" sz="2000" dirty="0" smtClean="0">
                <a:solidFill>
                  <a:srgbClr val="000000"/>
                </a:solidFill>
                <a:latin typeface="+mn-ea"/>
              </a:rPr>
              <a:t>return</a:t>
            </a:r>
            <a:r>
              <a:rPr lang="zh-CN" altLang="en-US" sz="2000" dirty="0" smtClean="0">
                <a:solidFill>
                  <a:srgbClr val="000000"/>
                </a:solidFill>
                <a:latin typeface="+mn-ea"/>
              </a:rPr>
              <a:t>，函数已经结束。</a:t>
            </a:r>
            <a:endParaRPr lang="en-US" altLang="zh-CN" sz="2000" dirty="0" smtClean="0">
              <a:solidFill>
                <a:srgbClr val="000000"/>
              </a:solidFill>
              <a:latin typeface="+mn-ea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2000" dirty="0" smtClean="0">
                <a:solidFill>
                  <a:srgbClr val="000000"/>
                </a:solidFill>
                <a:latin typeface="+mn-ea"/>
              </a:rPr>
              <a:t>如果</a:t>
            </a:r>
            <a:r>
              <a:rPr lang="en-US" altLang="zh-CN" sz="2000" dirty="0" smtClean="0">
                <a:solidFill>
                  <a:srgbClr val="000000"/>
                </a:solidFill>
                <a:latin typeface="+mn-ea"/>
              </a:rPr>
              <a:t>finally</a:t>
            </a:r>
            <a:r>
              <a:rPr lang="zh-CN" altLang="en-US" sz="2000" dirty="0" smtClean="0">
                <a:solidFill>
                  <a:srgbClr val="000000"/>
                </a:solidFill>
                <a:latin typeface="+mn-ea"/>
              </a:rPr>
              <a:t>中有</a:t>
            </a:r>
            <a:r>
              <a:rPr lang="en-US" altLang="zh-CN" sz="2000" dirty="0" smtClean="0">
                <a:solidFill>
                  <a:srgbClr val="000000"/>
                </a:solidFill>
                <a:latin typeface="+mn-ea"/>
              </a:rPr>
              <a:t>return</a:t>
            </a:r>
            <a:r>
              <a:rPr lang="zh-CN" altLang="en-US" sz="2000" dirty="0" smtClean="0">
                <a:solidFill>
                  <a:srgbClr val="000000"/>
                </a:solidFill>
                <a:latin typeface="+mn-ea"/>
              </a:rPr>
              <a:t>语句，则</a:t>
            </a:r>
            <a:r>
              <a:rPr lang="zh-CN" altLang="en-US" sz="2000" b="1" dirty="0" smtClean="0">
                <a:solidFill>
                  <a:srgbClr val="FF00FF"/>
                </a:solidFill>
                <a:latin typeface="+mn-ea"/>
              </a:rPr>
              <a:t>优先执行</a:t>
            </a:r>
            <a:r>
              <a:rPr lang="en-US" altLang="zh-CN" sz="2000" b="1" dirty="0" smtClean="0">
                <a:solidFill>
                  <a:srgbClr val="FF00FF"/>
                </a:solidFill>
                <a:latin typeface="+mn-ea"/>
              </a:rPr>
              <a:t>finally</a:t>
            </a:r>
            <a:r>
              <a:rPr lang="zh-CN" altLang="en-US" sz="2000" b="1" dirty="0" smtClean="0">
                <a:solidFill>
                  <a:srgbClr val="FF00FF"/>
                </a:solidFill>
                <a:latin typeface="+mn-ea"/>
              </a:rPr>
              <a:t>中的</a:t>
            </a:r>
            <a:r>
              <a:rPr lang="en-US" altLang="zh-CN" sz="2000" b="1" dirty="0" smtClean="0">
                <a:solidFill>
                  <a:srgbClr val="FF00FF"/>
                </a:solidFill>
                <a:latin typeface="+mn-ea"/>
              </a:rPr>
              <a:t>return</a:t>
            </a:r>
            <a:r>
              <a:rPr lang="zh-CN" altLang="en-US" sz="2000" dirty="0" smtClean="0">
                <a:solidFill>
                  <a:srgbClr val="000000"/>
                </a:solidFill>
                <a:latin typeface="+mn-ea"/>
              </a:rPr>
              <a:t>，如果</a:t>
            </a:r>
            <a:r>
              <a:rPr lang="en-US" altLang="zh-CN" sz="2000" dirty="0" smtClean="0">
                <a:solidFill>
                  <a:srgbClr val="000000"/>
                </a:solidFill>
                <a:latin typeface="+mn-ea"/>
              </a:rPr>
              <a:t>finally</a:t>
            </a:r>
            <a:r>
              <a:rPr lang="zh-CN" altLang="en-US" sz="2000" dirty="0" smtClean="0">
                <a:solidFill>
                  <a:srgbClr val="000000"/>
                </a:solidFill>
                <a:latin typeface="+mn-ea"/>
              </a:rPr>
              <a:t>中没有</a:t>
            </a:r>
            <a:r>
              <a:rPr lang="en-US" altLang="zh-CN" sz="2000" dirty="0" smtClean="0">
                <a:solidFill>
                  <a:srgbClr val="000000"/>
                </a:solidFill>
                <a:latin typeface="+mn-ea"/>
              </a:rPr>
              <a:t>return</a:t>
            </a:r>
            <a:r>
              <a:rPr lang="zh-CN" altLang="en-US" sz="2000" dirty="0" smtClean="0">
                <a:solidFill>
                  <a:srgbClr val="000000"/>
                </a:solidFill>
                <a:latin typeface="+mn-ea"/>
              </a:rPr>
              <a:t>，则执行</a:t>
            </a:r>
            <a:r>
              <a:rPr lang="en-US" altLang="zh-CN" sz="2000" dirty="0" smtClean="0">
                <a:solidFill>
                  <a:srgbClr val="000000"/>
                </a:solidFill>
                <a:latin typeface="+mn-ea"/>
              </a:rPr>
              <a:t>try</a:t>
            </a:r>
            <a:r>
              <a:rPr lang="zh-CN" altLang="en-US" sz="2000" dirty="0" smtClean="0">
                <a:solidFill>
                  <a:srgbClr val="000000"/>
                </a:solidFill>
                <a:latin typeface="+mn-ea"/>
              </a:rPr>
              <a:t>或</a:t>
            </a:r>
            <a:r>
              <a:rPr lang="en-US" altLang="zh-CN" sz="2000" dirty="0" smtClean="0">
                <a:solidFill>
                  <a:srgbClr val="000000"/>
                </a:solidFill>
                <a:latin typeface="+mn-ea"/>
              </a:rPr>
              <a:t>except</a:t>
            </a:r>
            <a:r>
              <a:rPr lang="zh-CN" altLang="en-US" sz="2000" dirty="0" smtClean="0">
                <a:solidFill>
                  <a:srgbClr val="000000"/>
                </a:solidFill>
                <a:latin typeface="+mn-ea"/>
              </a:rPr>
              <a:t>中的</a:t>
            </a:r>
            <a:r>
              <a:rPr lang="en-US" altLang="zh-CN" sz="2000" dirty="0" smtClean="0">
                <a:solidFill>
                  <a:srgbClr val="000000"/>
                </a:solidFill>
                <a:latin typeface="+mn-ea"/>
              </a:rPr>
              <a:t>return</a:t>
            </a:r>
            <a:r>
              <a:rPr lang="zh-CN" altLang="en-US" sz="2000" dirty="0" smtClean="0">
                <a:solidFill>
                  <a:srgbClr val="000000"/>
                </a:solidFill>
                <a:latin typeface="+mn-ea"/>
              </a:rPr>
              <a:t>。如果</a:t>
            </a:r>
            <a:r>
              <a:rPr lang="zh-CN" altLang="en-US" sz="2000" b="1" dirty="0" smtClean="0">
                <a:solidFill>
                  <a:srgbClr val="0000CC"/>
                </a:solidFill>
                <a:latin typeface="+mn-ea"/>
              </a:rPr>
              <a:t>返回值为不可变类型，则不会受</a:t>
            </a:r>
            <a:r>
              <a:rPr lang="en-US" altLang="zh-CN" sz="2000" b="1" dirty="0" smtClean="0">
                <a:solidFill>
                  <a:srgbClr val="0000CC"/>
                </a:solidFill>
                <a:latin typeface="+mn-ea"/>
              </a:rPr>
              <a:t>finally</a:t>
            </a:r>
            <a:r>
              <a:rPr lang="zh-CN" altLang="en-US" sz="2000" b="1" dirty="0" smtClean="0">
                <a:solidFill>
                  <a:srgbClr val="0000CC"/>
                </a:solidFill>
                <a:latin typeface="+mn-ea"/>
              </a:rPr>
              <a:t>语句的影响</a:t>
            </a:r>
            <a:r>
              <a:rPr lang="zh-CN" altLang="en-US" sz="2000" dirty="0" smtClean="0">
                <a:solidFill>
                  <a:srgbClr val="000000"/>
                </a:solidFill>
                <a:latin typeface="+mn-ea"/>
              </a:rPr>
              <a:t>。</a:t>
            </a:r>
            <a:endParaRPr lang="en-US" altLang="zh-CN" sz="2000" dirty="0">
              <a:solidFill>
                <a:srgbClr val="000000"/>
              </a:solidFill>
              <a:latin typeface="+mn-ea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114106" y="1148264"/>
            <a:ext cx="5541105" cy="5293757"/>
          </a:xfrm>
          <a:prstGeom prst="rect">
            <a:avLst/>
          </a:prstGeom>
          <a:solidFill>
            <a:srgbClr val="2B2B2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def 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FFC66D"/>
                </a:solidFill>
                <a:effectLst/>
                <a:latin typeface="Consolas" panose="020B0609020204030204" pitchFamily="49" charset="0"/>
              </a:rPr>
              <a:t>test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(a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b):</a:t>
            </a:r>
            <a:b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    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try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:</a:t>
            </a:r>
            <a:b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        c = a + b</a:t>
            </a:r>
            <a:b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        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return 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c</a:t>
            </a:r>
            <a:b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    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except 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Exception 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as 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e:</a:t>
            </a:r>
            <a:b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        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(e)  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# </a:t>
            </a:r>
            <a:r>
              <a:rPr kumimoji="0" lang="zh-CN" sz="20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打印异常信息</a:t>
            </a:r>
            <a:br>
              <a:rPr kumimoji="0" lang="zh-CN" sz="20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</a:br>
            <a:r>
              <a:rPr kumimoji="0" lang="zh-CN" sz="20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        </a:t>
            </a:r>
            <a:r>
              <a:rPr kumimoji="0" lang="en-US" altLang="zh-CN" sz="20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        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c = []</a:t>
            </a:r>
            <a:b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        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return 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c</a:t>
            </a:r>
            <a:b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    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finally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:</a:t>
            </a:r>
            <a:b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        c.append(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5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)</a:t>
            </a:r>
            <a:b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        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"finally</a:t>
            </a:r>
            <a:r>
              <a:rPr kumimoji="0" lang="zh-CN" sz="20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子句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)</a:t>
            </a:r>
            <a:b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        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"finally</a:t>
            </a:r>
            <a:r>
              <a:rPr kumimoji="0" lang="zh-CN" sz="20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语句中的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c ="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c)</a:t>
            </a:r>
            <a:b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    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sz="20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函数执行结束！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)</a:t>
            </a:r>
            <a:endParaRPr kumimoji="0" lang="zh-CN" altLang="zh-CN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/>
          <p:cNvSpPr>
            <a:spLocks noGrp="1"/>
          </p:cNvSpPr>
          <p:nvPr>
            <p:ph type="body" sz="quarter" idx="10"/>
          </p:nvPr>
        </p:nvSpPr>
        <p:spPr>
          <a:xfrm>
            <a:off x="3185" y="0"/>
            <a:ext cx="3624871" cy="721395"/>
          </a:xfrm>
        </p:spPr>
        <p:txBody>
          <a:bodyPr/>
          <a:lstStyle/>
          <a:p>
            <a:r>
              <a:rPr lang="en-US" altLang="zh-CN" dirty="0" smtClean="0"/>
              <a:t>Python</a:t>
            </a:r>
            <a:r>
              <a:rPr lang="zh-CN" altLang="en-US" dirty="0" smtClean="0"/>
              <a:t>中的错误和异常</a:t>
            </a:r>
            <a:endParaRPr lang="zh-CN" altLang="en-US" dirty="0"/>
          </a:p>
        </p:txBody>
      </p:sp>
      <p:sp>
        <p:nvSpPr>
          <p:cNvPr id="6" name="矩形 5"/>
          <p:cNvSpPr/>
          <p:nvPr/>
        </p:nvSpPr>
        <p:spPr>
          <a:xfrm flipV="1">
            <a:off x="5428421" y="1571952"/>
            <a:ext cx="3237278" cy="7520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3365111" y="904778"/>
            <a:ext cx="7588982" cy="6524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30000"/>
              </a:lnSpc>
            </a:pPr>
            <a:r>
              <a:rPr lang="en-US" altLang="zh-CN" sz="2800" b="1" dirty="0">
                <a:solidFill>
                  <a:schemeClr val="accent1"/>
                </a:solidFill>
              </a:rPr>
              <a:t>try…except… else… finally…</a:t>
            </a:r>
            <a:r>
              <a:rPr lang="zh-CN" altLang="en-US" sz="2800" b="1" dirty="0">
                <a:solidFill>
                  <a:schemeClr val="accent1"/>
                </a:solidFill>
              </a:rPr>
              <a:t>异常处理结构</a:t>
            </a:r>
            <a:endParaRPr lang="zh-CN" altLang="en-US" sz="2800" b="1" dirty="0">
              <a:solidFill>
                <a:schemeClr val="accent1"/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4904934" y="2377911"/>
            <a:ext cx="6616506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fontAlgn="base">
              <a:lnSpc>
                <a:spcPct val="150000"/>
              </a:lnSpc>
              <a:spcAft>
                <a:spcPct val="0"/>
              </a:spcAft>
              <a:buClr>
                <a:srgbClr val="CC0000"/>
              </a:buClr>
              <a:buSzPct val="90000"/>
              <a:buFont typeface="Wingdings" panose="05000000000000000000" pitchFamily="2" charset="2"/>
              <a:buChar char="p"/>
            </a:pPr>
            <a:r>
              <a:rPr lang="zh-CN" altLang="en-US" sz="2400" kern="0" dirty="0" smtClean="0">
                <a:solidFill>
                  <a:srgbClr val="000000"/>
                </a:solidFill>
                <a:latin typeface="+mn-ea"/>
              </a:rPr>
              <a:t>与</a:t>
            </a:r>
            <a:r>
              <a:rPr lang="zh-CN" altLang="en-US" sz="2400" kern="0" dirty="0">
                <a:solidFill>
                  <a:srgbClr val="000000"/>
                </a:solidFill>
                <a:latin typeface="+mn-ea"/>
              </a:rPr>
              <a:t>前面</a:t>
            </a:r>
            <a:r>
              <a:rPr lang="zh-CN" altLang="en-US" sz="2400" kern="0" dirty="0" smtClean="0">
                <a:solidFill>
                  <a:srgbClr val="000000"/>
                </a:solidFill>
                <a:latin typeface="+mn-ea"/>
              </a:rPr>
              <a:t>结构</a:t>
            </a:r>
            <a:r>
              <a:rPr lang="zh-CN" altLang="en-US" sz="2400" kern="0" dirty="0">
                <a:solidFill>
                  <a:srgbClr val="000000"/>
                </a:solidFill>
                <a:latin typeface="+mn-ea"/>
              </a:rPr>
              <a:t>相比</a:t>
            </a:r>
            <a:r>
              <a:rPr lang="zh-CN" altLang="en-US" sz="2400" kern="0" dirty="0" smtClean="0">
                <a:solidFill>
                  <a:srgbClr val="000000"/>
                </a:solidFill>
                <a:latin typeface="+mn-ea"/>
              </a:rPr>
              <a:t>，</a:t>
            </a:r>
            <a:r>
              <a:rPr lang="zh-CN" altLang="en-US" sz="2400" kern="0" dirty="0">
                <a:solidFill>
                  <a:srgbClr val="000000"/>
                </a:solidFill>
                <a:latin typeface="+mn-ea"/>
              </a:rPr>
              <a:t>多了一</a:t>
            </a:r>
            <a:r>
              <a:rPr lang="zh-CN" altLang="en-US" sz="2400" kern="0" dirty="0" smtClean="0">
                <a:solidFill>
                  <a:srgbClr val="000000"/>
                </a:solidFill>
                <a:latin typeface="+mn-ea"/>
              </a:rPr>
              <a:t>个</a:t>
            </a:r>
            <a:r>
              <a:rPr lang="en-US" altLang="zh-CN" sz="2400" b="1" kern="0" dirty="0" smtClean="0">
                <a:solidFill>
                  <a:srgbClr val="FF0000"/>
                </a:solidFill>
                <a:latin typeface="+mn-ea"/>
              </a:rPr>
              <a:t>else</a:t>
            </a:r>
            <a:r>
              <a:rPr lang="zh-CN" altLang="en-US" sz="2400" b="1" kern="0" dirty="0" smtClean="0">
                <a:solidFill>
                  <a:srgbClr val="FF0000"/>
                </a:solidFill>
                <a:latin typeface="+mn-ea"/>
              </a:rPr>
              <a:t>子句</a:t>
            </a:r>
            <a:r>
              <a:rPr lang="zh-CN" altLang="en-US" sz="2400" kern="0" dirty="0" smtClean="0">
                <a:solidFill>
                  <a:srgbClr val="000000"/>
                </a:solidFill>
                <a:latin typeface="+mn-ea"/>
              </a:rPr>
              <a:t>，表示如果</a:t>
            </a:r>
            <a:r>
              <a:rPr lang="en-US" altLang="zh-CN" sz="2400" kern="0" dirty="0" smtClean="0">
                <a:solidFill>
                  <a:srgbClr val="000000"/>
                </a:solidFill>
                <a:latin typeface="+mn-ea"/>
              </a:rPr>
              <a:t>try</a:t>
            </a:r>
            <a:r>
              <a:rPr lang="zh-CN" altLang="en-US" sz="2400" kern="0" dirty="0" smtClean="0">
                <a:solidFill>
                  <a:srgbClr val="000000"/>
                </a:solidFill>
                <a:latin typeface="+mn-ea"/>
              </a:rPr>
              <a:t>子句中</a:t>
            </a:r>
            <a:r>
              <a:rPr lang="zh-CN" altLang="en-US" sz="2400" b="1" kern="0" dirty="0" smtClean="0">
                <a:solidFill>
                  <a:srgbClr val="0000CC"/>
                </a:solidFill>
                <a:latin typeface="+mn-ea"/>
              </a:rPr>
              <a:t>没有出现异常</a:t>
            </a:r>
            <a:r>
              <a:rPr lang="zh-CN" altLang="en-US" sz="2400" kern="0" dirty="0">
                <a:solidFill>
                  <a:srgbClr val="000000"/>
                </a:solidFill>
                <a:latin typeface="+mn-ea"/>
              </a:rPr>
              <a:t>且</a:t>
            </a:r>
            <a:r>
              <a:rPr lang="zh-CN" altLang="en-US" sz="2400" b="1" kern="0" dirty="0" smtClean="0">
                <a:solidFill>
                  <a:srgbClr val="0000CC"/>
                </a:solidFill>
                <a:latin typeface="+mn-ea"/>
              </a:rPr>
              <a:t>没有</a:t>
            </a:r>
            <a:r>
              <a:rPr lang="en-US" altLang="zh-CN" sz="2400" b="1" kern="0" dirty="0" smtClean="0">
                <a:solidFill>
                  <a:srgbClr val="0000CC"/>
                </a:solidFill>
                <a:latin typeface="+mn-ea"/>
              </a:rPr>
              <a:t>return</a:t>
            </a:r>
            <a:r>
              <a:rPr lang="zh-CN" altLang="en-US" sz="2400" b="1" kern="0" dirty="0" smtClean="0">
                <a:solidFill>
                  <a:srgbClr val="0000CC"/>
                </a:solidFill>
                <a:latin typeface="+mn-ea"/>
              </a:rPr>
              <a:t>语句</a:t>
            </a:r>
            <a:r>
              <a:rPr lang="zh-CN" altLang="en-US" sz="2400" kern="0" dirty="0" smtClean="0">
                <a:solidFill>
                  <a:srgbClr val="000000"/>
                </a:solidFill>
                <a:latin typeface="+mn-ea"/>
              </a:rPr>
              <a:t>，则执行</a:t>
            </a:r>
            <a:r>
              <a:rPr lang="en-US" altLang="zh-CN" sz="2400" kern="0" dirty="0" smtClean="0">
                <a:solidFill>
                  <a:srgbClr val="000000"/>
                </a:solidFill>
                <a:latin typeface="+mn-ea"/>
              </a:rPr>
              <a:t>else</a:t>
            </a:r>
            <a:r>
              <a:rPr lang="zh-CN" altLang="en-US" sz="2400" kern="0" dirty="0" smtClean="0">
                <a:solidFill>
                  <a:srgbClr val="000000"/>
                </a:solidFill>
                <a:latin typeface="+mn-ea"/>
              </a:rPr>
              <a:t>子句；</a:t>
            </a:r>
            <a:endParaRPr lang="en-US" altLang="zh-CN" sz="2400" kern="0" dirty="0">
              <a:solidFill>
                <a:srgbClr val="000000"/>
              </a:solidFill>
              <a:latin typeface="+mn-ea"/>
            </a:endParaRPr>
          </a:p>
          <a:p>
            <a:pPr marL="342900" indent="-342900" fontAlgn="base">
              <a:lnSpc>
                <a:spcPct val="150000"/>
              </a:lnSpc>
              <a:spcAft>
                <a:spcPct val="0"/>
              </a:spcAft>
              <a:buClr>
                <a:srgbClr val="CC0000"/>
              </a:buClr>
              <a:buSzPct val="90000"/>
              <a:buFont typeface="Wingdings" panose="05000000000000000000" pitchFamily="2" charset="2"/>
              <a:buChar char="p"/>
            </a:pPr>
            <a:r>
              <a:rPr lang="en-US" altLang="zh-CN" sz="2400" kern="0" dirty="0">
                <a:solidFill>
                  <a:srgbClr val="000000"/>
                </a:solidFill>
                <a:latin typeface="+mn-ea"/>
              </a:rPr>
              <a:t>else</a:t>
            </a:r>
            <a:r>
              <a:rPr lang="zh-CN" altLang="en-US" sz="2400" kern="0" dirty="0">
                <a:solidFill>
                  <a:srgbClr val="000000"/>
                </a:solidFill>
                <a:latin typeface="+mn-ea"/>
              </a:rPr>
              <a:t>语句</a:t>
            </a:r>
            <a:r>
              <a:rPr lang="zh-CN" altLang="en-US" sz="2400" b="1" kern="0" dirty="0">
                <a:solidFill>
                  <a:srgbClr val="0000CC"/>
                </a:solidFill>
                <a:latin typeface="+mn-ea"/>
              </a:rPr>
              <a:t>不能</a:t>
            </a:r>
            <a:r>
              <a:rPr lang="zh-CN" altLang="en-US" sz="2400" b="1" kern="0" dirty="0" smtClean="0">
                <a:solidFill>
                  <a:srgbClr val="0000CC"/>
                </a:solidFill>
                <a:latin typeface="+mn-ea"/>
              </a:rPr>
              <a:t>独立存在</a:t>
            </a:r>
            <a:r>
              <a:rPr lang="zh-CN" altLang="en-US" sz="2400" kern="0" dirty="0" smtClean="0">
                <a:solidFill>
                  <a:srgbClr val="000000"/>
                </a:solidFill>
                <a:latin typeface="+mn-ea"/>
              </a:rPr>
              <a:t>，</a:t>
            </a:r>
            <a:r>
              <a:rPr lang="zh-CN" altLang="en-US" sz="2400" b="1" kern="0" dirty="0">
                <a:solidFill>
                  <a:srgbClr val="FF00FF"/>
                </a:solidFill>
                <a:latin typeface="+mn-ea"/>
              </a:rPr>
              <a:t>必须在</a:t>
            </a:r>
            <a:r>
              <a:rPr lang="en-US" altLang="zh-CN" sz="2400" b="1" kern="0" dirty="0">
                <a:solidFill>
                  <a:srgbClr val="FF00FF"/>
                </a:solidFill>
                <a:latin typeface="+mn-ea"/>
              </a:rPr>
              <a:t>except</a:t>
            </a:r>
            <a:r>
              <a:rPr lang="zh-CN" altLang="en-US" sz="2400" b="1" kern="0" dirty="0">
                <a:solidFill>
                  <a:srgbClr val="FF00FF"/>
                </a:solidFill>
                <a:latin typeface="+mn-ea"/>
              </a:rPr>
              <a:t>语句</a:t>
            </a:r>
            <a:r>
              <a:rPr lang="zh-CN" altLang="en-US" sz="2400" b="1" kern="0" dirty="0" smtClean="0">
                <a:solidFill>
                  <a:srgbClr val="FF00FF"/>
                </a:solidFill>
                <a:latin typeface="+mn-ea"/>
              </a:rPr>
              <a:t>后面</a:t>
            </a:r>
            <a:r>
              <a:rPr lang="zh-CN" altLang="en-US" sz="2400" kern="0" dirty="0" smtClean="0">
                <a:solidFill>
                  <a:srgbClr val="000000"/>
                </a:solidFill>
                <a:latin typeface="+mn-ea"/>
              </a:rPr>
              <a:t>；</a:t>
            </a:r>
            <a:endParaRPr lang="en-US" altLang="zh-CN" sz="2400" kern="0" dirty="0" smtClean="0">
              <a:solidFill>
                <a:srgbClr val="000000"/>
              </a:solidFill>
              <a:latin typeface="+mn-ea"/>
            </a:endParaRPr>
          </a:p>
          <a:p>
            <a:pPr marL="342900" indent="-342900" fontAlgn="base">
              <a:lnSpc>
                <a:spcPct val="150000"/>
              </a:lnSpc>
              <a:spcAft>
                <a:spcPct val="0"/>
              </a:spcAft>
              <a:buClr>
                <a:srgbClr val="CC0000"/>
              </a:buClr>
              <a:buSzPct val="90000"/>
              <a:buFont typeface="Wingdings" panose="05000000000000000000" pitchFamily="2" charset="2"/>
              <a:buChar char="p"/>
            </a:pPr>
            <a:r>
              <a:rPr lang="en-US" altLang="zh-CN" sz="2400" b="1" kern="0" dirty="0">
                <a:solidFill>
                  <a:srgbClr val="0000CC"/>
                </a:solidFill>
                <a:latin typeface="+mn-ea"/>
              </a:rPr>
              <a:t>e</a:t>
            </a:r>
            <a:r>
              <a:rPr lang="en-US" altLang="zh-CN" sz="2400" b="1" kern="0" dirty="0" smtClean="0">
                <a:solidFill>
                  <a:srgbClr val="0000CC"/>
                </a:solidFill>
                <a:latin typeface="+mn-ea"/>
              </a:rPr>
              <a:t>lse</a:t>
            </a:r>
            <a:r>
              <a:rPr lang="zh-CN" altLang="en-US" sz="2400" b="1" kern="0" dirty="0" smtClean="0">
                <a:solidFill>
                  <a:srgbClr val="0000CC"/>
                </a:solidFill>
                <a:latin typeface="+mn-ea"/>
              </a:rPr>
              <a:t>语句中的内容也可以直接放在</a:t>
            </a:r>
            <a:r>
              <a:rPr lang="en-US" altLang="zh-CN" sz="2400" b="1" kern="0" dirty="0" smtClean="0">
                <a:solidFill>
                  <a:srgbClr val="0000CC"/>
                </a:solidFill>
                <a:latin typeface="+mn-ea"/>
              </a:rPr>
              <a:t>try</a:t>
            </a:r>
            <a:r>
              <a:rPr lang="zh-CN" altLang="en-US" sz="2400" b="1" kern="0" dirty="0" smtClean="0">
                <a:solidFill>
                  <a:srgbClr val="0000CC"/>
                </a:solidFill>
                <a:latin typeface="+mn-ea"/>
              </a:rPr>
              <a:t>语句的最后</a:t>
            </a:r>
            <a:r>
              <a:rPr lang="zh-CN" altLang="en-US" sz="2400" kern="0" dirty="0" smtClean="0">
                <a:solidFill>
                  <a:srgbClr val="000000"/>
                </a:solidFill>
                <a:latin typeface="+mn-ea"/>
              </a:rPr>
              <a:t>，效果是等价的。</a:t>
            </a:r>
            <a:endParaRPr lang="zh-CN" altLang="en-US" sz="2400" kern="0" dirty="0">
              <a:solidFill>
                <a:srgbClr val="000000"/>
              </a:solidFill>
              <a:latin typeface="+mn-ea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026420" y="1740647"/>
            <a:ext cx="3207955" cy="4853701"/>
          </a:xfrm>
          <a:prstGeom prst="rect">
            <a:avLst/>
          </a:prstGeom>
          <a:solidFill>
            <a:srgbClr val="FFCC66"/>
          </a:solidFill>
          <a:ln>
            <a:solidFill>
              <a:schemeClr val="accent5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buClr>
                <a:srgbClr val="CC0000"/>
              </a:buClr>
              <a:buSzPct val="90000"/>
            </a:pPr>
            <a:r>
              <a:rPr lang="en-US" altLang="zh-CN" sz="20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try:</a:t>
            </a:r>
            <a:endParaRPr lang="en-US" altLang="zh-CN" sz="20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  <a:p>
            <a:pPr>
              <a:lnSpc>
                <a:spcPct val="130000"/>
              </a:lnSpc>
              <a:buClr>
                <a:srgbClr val="CC0000"/>
              </a:buClr>
              <a:buSzPct val="90000"/>
            </a:pPr>
            <a:r>
              <a:rPr lang="en-US" altLang="zh-CN" sz="2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   </a:t>
            </a:r>
            <a:r>
              <a:rPr lang="zh-CN" altLang="en-US" sz="2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语句块</a:t>
            </a:r>
            <a:endParaRPr lang="en-US" altLang="zh-CN" sz="2000" b="1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>
              <a:lnSpc>
                <a:spcPct val="130000"/>
              </a:lnSpc>
              <a:buClr>
                <a:srgbClr val="CC0000"/>
              </a:buClr>
              <a:buSzPct val="90000"/>
            </a:pPr>
            <a:r>
              <a:rPr lang="en-US" altLang="zh-CN" sz="20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except </a:t>
            </a:r>
            <a:r>
              <a:rPr lang="zh-CN" altLang="en-US" sz="20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异常名称</a:t>
            </a:r>
            <a:r>
              <a:rPr lang="en-US" altLang="zh-CN" sz="20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1</a:t>
            </a:r>
            <a:r>
              <a:rPr lang="zh-CN" altLang="en-US" sz="20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：</a:t>
            </a:r>
            <a:endParaRPr lang="zh-CN" altLang="en-US" sz="20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  <a:p>
            <a:pPr>
              <a:lnSpc>
                <a:spcPct val="130000"/>
              </a:lnSpc>
              <a:buClr>
                <a:srgbClr val="CC0000"/>
              </a:buClr>
              <a:buSzPct val="90000"/>
            </a:pPr>
            <a:r>
              <a:rPr lang="zh-CN" altLang="en-US" sz="2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   处理异常的代码块</a:t>
            </a:r>
            <a:endParaRPr lang="en-US" altLang="zh-CN" sz="2000" b="1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>
              <a:lnSpc>
                <a:spcPct val="130000"/>
              </a:lnSpc>
              <a:buClr>
                <a:srgbClr val="CC0000"/>
              </a:buClr>
              <a:buSzPct val="90000"/>
            </a:pPr>
            <a:r>
              <a:rPr lang="en-US" altLang="zh-CN" sz="2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…</a:t>
            </a:r>
            <a:endParaRPr lang="en-US" altLang="zh-CN" sz="2000" b="1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>
              <a:lnSpc>
                <a:spcPct val="130000"/>
              </a:lnSpc>
              <a:buClr>
                <a:srgbClr val="CC0000"/>
              </a:buClr>
              <a:buSzPct val="90000"/>
            </a:pPr>
            <a:r>
              <a:rPr lang="en-US" altLang="zh-CN" sz="20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except </a:t>
            </a:r>
            <a:r>
              <a:rPr lang="zh-CN" altLang="en-US" sz="20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异常名称</a:t>
            </a:r>
            <a:r>
              <a:rPr lang="en-US" altLang="zh-CN" sz="20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n</a:t>
            </a:r>
            <a:r>
              <a:rPr lang="zh-CN" altLang="en-US" sz="20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：</a:t>
            </a:r>
            <a:endParaRPr lang="zh-CN" altLang="en-US" sz="20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  <a:p>
            <a:pPr>
              <a:lnSpc>
                <a:spcPct val="130000"/>
              </a:lnSpc>
              <a:buClr>
                <a:srgbClr val="CC0000"/>
              </a:buClr>
              <a:buSzPct val="90000"/>
            </a:pPr>
            <a:r>
              <a:rPr lang="zh-CN" altLang="en-US" sz="2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   处理异常的代码块</a:t>
            </a:r>
            <a:endParaRPr lang="en-US" altLang="zh-CN" sz="2000" b="1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>
              <a:lnSpc>
                <a:spcPct val="130000"/>
              </a:lnSpc>
              <a:buClr>
                <a:srgbClr val="CC0000"/>
              </a:buClr>
              <a:buSzPct val="90000"/>
            </a:pPr>
            <a:r>
              <a:rPr lang="en-US" altLang="zh-CN" sz="20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else:</a:t>
            </a:r>
            <a:endParaRPr lang="en-US" altLang="zh-CN" sz="20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  <a:p>
            <a:pPr>
              <a:lnSpc>
                <a:spcPct val="130000"/>
              </a:lnSpc>
              <a:buClr>
                <a:srgbClr val="CC0000"/>
              </a:buClr>
              <a:buSzPct val="90000"/>
            </a:pPr>
            <a:r>
              <a:rPr lang="zh-CN" altLang="en-US" sz="2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   语句块</a:t>
            </a:r>
            <a:endParaRPr lang="zh-CN" altLang="en-US" sz="2000" b="1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>
              <a:lnSpc>
                <a:spcPct val="130000"/>
              </a:lnSpc>
              <a:buClr>
                <a:srgbClr val="CC0000"/>
              </a:buClr>
              <a:buSzPct val="90000"/>
            </a:pPr>
            <a:r>
              <a:rPr lang="en-US" altLang="zh-CN" sz="20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finally:</a:t>
            </a:r>
            <a:endParaRPr lang="en-US" altLang="zh-CN" sz="20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  <a:p>
            <a:pPr>
              <a:lnSpc>
                <a:spcPct val="130000"/>
              </a:lnSpc>
              <a:buClr>
                <a:srgbClr val="CC0000"/>
              </a:buClr>
              <a:buSzPct val="90000"/>
            </a:pPr>
            <a:r>
              <a:rPr lang="en-US" altLang="zh-CN" sz="2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   </a:t>
            </a:r>
            <a:r>
              <a:rPr lang="zh-CN" altLang="en-US" sz="2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语句块</a:t>
            </a:r>
            <a:endParaRPr lang="en-US" altLang="zh-CN" sz="2000" b="1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>
              <a:lnSpc>
                <a:spcPct val="130000"/>
              </a:lnSpc>
              <a:buClr>
                <a:srgbClr val="CC0000"/>
              </a:buClr>
              <a:buSzPct val="90000"/>
            </a:pPr>
            <a:r>
              <a:rPr lang="en-US" altLang="zh-CN" sz="2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…</a:t>
            </a:r>
            <a:endParaRPr lang="en-US" altLang="zh-CN" sz="2000" b="1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/>
          <p:cNvSpPr>
            <a:spLocks noGrp="1"/>
          </p:cNvSpPr>
          <p:nvPr>
            <p:ph type="body" sz="quarter" idx="10"/>
          </p:nvPr>
        </p:nvSpPr>
        <p:spPr>
          <a:xfrm>
            <a:off x="3185" y="0"/>
            <a:ext cx="3624871" cy="721395"/>
          </a:xfrm>
        </p:spPr>
        <p:txBody>
          <a:bodyPr/>
          <a:lstStyle/>
          <a:p>
            <a:r>
              <a:rPr lang="en-US" altLang="zh-CN" dirty="0" smtClean="0"/>
              <a:t>Python</a:t>
            </a:r>
            <a:r>
              <a:rPr lang="zh-CN" altLang="en-US" dirty="0" smtClean="0"/>
              <a:t>中的错误和异常</a:t>
            </a:r>
            <a:endParaRPr lang="zh-CN" altLang="en-US" dirty="0"/>
          </a:p>
        </p:txBody>
      </p:sp>
      <p:sp>
        <p:nvSpPr>
          <p:cNvPr id="6" name="矩形 5"/>
          <p:cNvSpPr/>
          <p:nvPr/>
        </p:nvSpPr>
        <p:spPr>
          <a:xfrm flipV="1">
            <a:off x="6191555" y="1184199"/>
            <a:ext cx="2118921" cy="7520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6333394" y="531713"/>
            <a:ext cx="1835245" cy="6524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30000"/>
              </a:lnSpc>
            </a:pPr>
            <a:r>
              <a:rPr lang="zh-CN" altLang="en-US" sz="2800" b="1" dirty="0" smtClean="0">
                <a:solidFill>
                  <a:schemeClr val="accent1"/>
                </a:solidFill>
              </a:rPr>
              <a:t>抛出异常</a:t>
            </a:r>
            <a:endParaRPr lang="zh-CN" altLang="en-US" sz="2800" b="1" dirty="0">
              <a:solidFill>
                <a:schemeClr val="accent1"/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1914094" y="1513128"/>
            <a:ext cx="10170054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  <a:spcAft>
                <a:spcPct val="0"/>
              </a:spcAft>
              <a:buClr>
                <a:srgbClr val="CC0000"/>
              </a:buClr>
              <a:buSzPct val="90000"/>
            </a:pPr>
            <a:r>
              <a:rPr lang="zh-CN" altLang="en-US" sz="2400" kern="0" dirty="0" smtClean="0">
                <a:solidFill>
                  <a:srgbClr val="000000"/>
                </a:solidFill>
                <a:latin typeface="+mn-ea"/>
              </a:rPr>
              <a:t>       除了系统中提供的一些异常之外，我们</a:t>
            </a:r>
            <a:r>
              <a:rPr lang="zh-CN" altLang="en-US" sz="2400" b="1" kern="0" dirty="0" smtClean="0">
                <a:solidFill>
                  <a:srgbClr val="FF0000"/>
                </a:solidFill>
                <a:latin typeface="+mn-ea"/>
              </a:rPr>
              <a:t>也可以根据业务需要抛出自定义的异常</a:t>
            </a:r>
            <a:r>
              <a:rPr lang="zh-CN" altLang="en-US" sz="2400" kern="0" dirty="0" smtClean="0">
                <a:solidFill>
                  <a:srgbClr val="000000"/>
                </a:solidFill>
                <a:latin typeface="+mn-ea"/>
              </a:rPr>
              <a:t>，例如要求传递过来的字符串长度在</a:t>
            </a:r>
            <a:r>
              <a:rPr lang="en-US" altLang="zh-CN" sz="2400" kern="0" dirty="0" smtClean="0">
                <a:solidFill>
                  <a:srgbClr val="000000"/>
                </a:solidFill>
                <a:latin typeface="+mn-ea"/>
              </a:rPr>
              <a:t>6</a:t>
            </a:r>
            <a:r>
              <a:rPr lang="zh-CN" altLang="en-US" sz="2400" kern="0" dirty="0" smtClean="0">
                <a:solidFill>
                  <a:srgbClr val="000000"/>
                </a:solidFill>
                <a:latin typeface="+mn-ea"/>
              </a:rPr>
              <a:t>到</a:t>
            </a:r>
            <a:r>
              <a:rPr lang="en-US" altLang="zh-CN" sz="2400" kern="0" dirty="0" smtClean="0">
                <a:solidFill>
                  <a:srgbClr val="000000"/>
                </a:solidFill>
                <a:latin typeface="+mn-ea"/>
              </a:rPr>
              <a:t>10</a:t>
            </a:r>
            <a:r>
              <a:rPr lang="zh-CN" altLang="en-US" sz="2400" kern="0" dirty="0" smtClean="0">
                <a:solidFill>
                  <a:srgbClr val="000000"/>
                </a:solidFill>
                <a:latin typeface="+mn-ea"/>
              </a:rPr>
              <a:t>位之间，不满足要求时，抛出异常。有时候，我们捕获到了异常，但暂时不知道如何处理，此时也</a:t>
            </a:r>
            <a:r>
              <a:rPr lang="zh-CN" altLang="en-US" sz="2400" b="1" kern="0" dirty="0" smtClean="0">
                <a:solidFill>
                  <a:srgbClr val="FF00FF"/>
                </a:solidFill>
                <a:latin typeface="+mn-ea"/>
              </a:rPr>
              <a:t>可以抛出异常，让其他调用者进行处理</a:t>
            </a:r>
            <a:r>
              <a:rPr lang="zh-CN" altLang="en-US" sz="2400" kern="0" dirty="0" smtClean="0">
                <a:solidFill>
                  <a:srgbClr val="000000"/>
                </a:solidFill>
                <a:latin typeface="+mn-ea"/>
              </a:rPr>
              <a:t>。</a:t>
            </a:r>
            <a:endParaRPr lang="en-US" altLang="zh-CN" sz="2400" kern="0" dirty="0" smtClean="0">
              <a:solidFill>
                <a:srgbClr val="000000"/>
              </a:solidFill>
              <a:latin typeface="+mn-ea"/>
            </a:endParaRPr>
          </a:p>
          <a:p>
            <a:pPr fontAlgn="base">
              <a:lnSpc>
                <a:spcPct val="150000"/>
              </a:lnSpc>
              <a:spcAft>
                <a:spcPct val="0"/>
              </a:spcAft>
              <a:buClr>
                <a:srgbClr val="CC0000"/>
              </a:buClr>
              <a:buSzPct val="90000"/>
            </a:pPr>
            <a:r>
              <a:rPr lang="en-US" altLang="zh-CN" sz="2400" kern="0" dirty="0">
                <a:solidFill>
                  <a:srgbClr val="000000"/>
                </a:solidFill>
                <a:latin typeface="+mn-ea"/>
              </a:rPr>
              <a:t> </a:t>
            </a:r>
            <a:r>
              <a:rPr lang="en-US" altLang="zh-CN" sz="2400" kern="0" dirty="0" smtClean="0">
                <a:solidFill>
                  <a:srgbClr val="000000"/>
                </a:solidFill>
                <a:latin typeface="+mn-ea"/>
              </a:rPr>
              <a:t>      Python</a:t>
            </a:r>
            <a:r>
              <a:rPr lang="zh-CN" altLang="en-US" sz="2400" kern="0" dirty="0" smtClean="0">
                <a:solidFill>
                  <a:srgbClr val="000000"/>
                </a:solidFill>
                <a:latin typeface="+mn-ea"/>
              </a:rPr>
              <a:t>中提供了</a:t>
            </a:r>
            <a:r>
              <a:rPr lang="en-US" altLang="zh-CN" sz="2400" b="1" kern="0" dirty="0" smtClean="0">
                <a:solidFill>
                  <a:srgbClr val="FF0000"/>
                </a:solidFill>
                <a:latin typeface="+mn-ea"/>
              </a:rPr>
              <a:t>raise</a:t>
            </a:r>
            <a:r>
              <a:rPr lang="zh-CN" altLang="en-US" sz="2400" b="1" kern="0" dirty="0" smtClean="0">
                <a:solidFill>
                  <a:srgbClr val="FF0000"/>
                </a:solidFill>
                <a:latin typeface="+mn-ea"/>
              </a:rPr>
              <a:t>语句</a:t>
            </a:r>
            <a:r>
              <a:rPr lang="zh-CN" altLang="en-US" sz="2400" kern="0" dirty="0" smtClean="0">
                <a:solidFill>
                  <a:srgbClr val="000000"/>
                </a:solidFill>
                <a:latin typeface="+mn-ea"/>
              </a:rPr>
              <a:t>允许用户主动抛出异常，</a:t>
            </a:r>
            <a:r>
              <a:rPr lang="en-US" altLang="zh-CN" sz="2400" kern="0" dirty="0" smtClean="0">
                <a:solidFill>
                  <a:srgbClr val="000000"/>
                </a:solidFill>
                <a:latin typeface="+mn-ea"/>
              </a:rPr>
              <a:t>raise</a:t>
            </a:r>
            <a:r>
              <a:rPr lang="zh-CN" altLang="en-US" sz="2400" kern="0" dirty="0" smtClean="0">
                <a:solidFill>
                  <a:srgbClr val="000000"/>
                </a:solidFill>
                <a:latin typeface="+mn-ea"/>
              </a:rPr>
              <a:t>关键字后面需要提供一个</a:t>
            </a:r>
            <a:r>
              <a:rPr lang="zh-CN" altLang="en-US" sz="2400" b="1" kern="0" dirty="0" smtClean="0">
                <a:solidFill>
                  <a:srgbClr val="0000CC"/>
                </a:solidFill>
                <a:latin typeface="+mn-ea"/>
              </a:rPr>
              <a:t>异常实例或者异常类</a:t>
            </a:r>
            <a:r>
              <a:rPr lang="zh-CN" altLang="en-US" sz="2400" kern="0" dirty="0" smtClean="0">
                <a:solidFill>
                  <a:srgbClr val="000000"/>
                </a:solidFill>
                <a:latin typeface="+mn-ea"/>
              </a:rPr>
              <a:t>，如果传递的是异常类，则会调用无参数的构造方法来实例化对象。</a:t>
            </a:r>
            <a:endParaRPr lang="en-US" altLang="zh-CN" sz="2400" kern="0" dirty="0" smtClean="0">
              <a:solidFill>
                <a:srgbClr val="000000"/>
              </a:solidFill>
              <a:latin typeface="+mn-ea"/>
            </a:endParaRPr>
          </a:p>
          <a:p>
            <a:pPr fontAlgn="base">
              <a:lnSpc>
                <a:spcPct val="150000"/>
              </a:lnSpc>
              <a:spcAft>
                <a:spcPct val="0"/>
              </a:spcAft>
              <a:buClr>
                <a:srgbClr val="CC0000"/>
              </a:buClr>
              <a:buSzPct val="90000"/>
            </a:pPr>
            <a:r>
              <a:rPr lang="en-US" altLang="zh-CN" sz="2400" kern="0" dirty="0">
                <a:solidFill>
                  <a:srgbClr val="000000"/>
                </a:solidFill>
                <a:latin typeface="+mn-ea"/>
              </a:rPr>
              <a:t> </a:t>
            </a:r>
            <a:r>
              <a:rPr lang="en-US" altLang="zh-CN" sz="2400" kern="0" dirty="0" smtClean="0">
                <a:solidFill>
                  <a:srgbClr val="000000"/>
                </a:solidFill>
                <a:latin typeface="+mn-ea"/>
              </a:rPr>
              <a:t>      </a:t>
            </a:r>
            <a:r>
              <a:rPr lang="zh-CN" altLang="en-US" sz="2400" kern="0" dirty="0" smtClean="0">
                <a:solidFill>
                  <a:srgbClr val="000000"/>
                </a:solidFill>
                <a:latin typeface="+mn-ea"/>
              </a:rPr>
              <a:t>如果</a:t>
            </a:r>
            <a:r>
              <a:rPr lang="zh-CN" altLang="en-US" sz="2400" b="1" kern="0" dirty="0" smtClean="0">
                <a:solidFill>
                  <a:srgbClr val="FF00FF"/>
                </a:solidFill>
                <a:latin typeface="+mn-ea"/>
              </a:rPr>
              <a:t>捕获到了异常，但是暂时不处理</a:t>
            </a:r>
            <a:r>
              <a:rPr lang="zh-CN" altLang="en-US" sz="2400" kern="0" dirty="0" smtClean="0">
                <a:solidFill>
                  <a:srgbClr val="000000"/>
                </a:solidFill>
                <a:latin typeface="+mn-ea"/>
              </a:rPr>
              <a:t>，可以直接通过</a:t>
            </a:r>
            <a:r>
              <a:rPr lang="en-US" altLang="zh-CN" sz="2400" kern="0" dirty="0" smtClean="0">
                <a:solidFill>
                  <a:srgbClr val="000000"/>
                </a:solidFill>
                <a:latin typeface="+mn-ea"/>
              </a:rPr>
              <a:t>raise</a:t>
            </a:r>
            <a:r>
              <a:rPr lang="zh-CN" altLang="en-US" sz="2400" kern="0" dirty="0" smtClean="0">
                <a:solidFill>
                  <a:srgbClr val="000000"/>
                </a:solidFill>
                <a:latin typeface="+mn-ea"/>
              </a:rPr>
              <a:t>语句抛出异常，此时</a:t>
            </a:r>
            <a:r>
              <a:rPr lang="en-US" altLang="zh-CN" sz="2400" b="1" kern="0" dirty="0" smtClean="0">
                <a:solidFill>
                  <a:srgbClr val="0000CC"/>
                </a:solidFill>
                <a:latin typeface="+mn-ea"/>
              </a:rPr>
              <a:t>raise</a:t>
            </a:r>
            <a:r>
              <a:rPr lang="zh-CN" altLang="en-US" sz="2400" b="1" kern="0" dirty="0" smtClean="0">
                <a:solidFill>
                  <a:srgbClr val="0000CC"/>
                </a:solidFill>
                <a:latin typeface="+mn-ea"/>
              </a:rPr>
              <a:t>关键字后面什么都不用写</a:t>
            </a:r>
            <a:r>
              <a:rPr lang="zh-CN" altLang="en-US" sz="2400" kern="0" dirty="0" smtClean="0">
                <a:solidFill>
                  <a:srgbClr val="000000"/>
                </a:solidFill>
                <a:latin typeface="+mn-ea"/>
              </a:rPr>
              <a:t>。</a:t>
            </a:r>
            <a:endParaRPr lang="zh-CN" altLang="en-US" sz="2400" kern="0" dirty="0">
              <a:solidFill>
                <a:srgbClr val="000000"/>
              </a:solidFill>
              <a:latin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/>
          <p:cNvSpPr/>
          <p:nvPr/>
        </p:nvSpPr>
        <p:spPr>
          <a:xfrm flipV="1">
            <a:off x="9794591" y="628432"/>
            <a:ext cx="1628774" cy="678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9575421" y="-45178"/>
            <a:ext cx="2067114" cy="6701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30000"/>
              </a:lnSpc>
            </a:pPr>
            <a:r>
              <a:rPr lang="zh-CN" altLang="en-US" sz="3200" b="1" dirty="0" smtClean="0">
                <a:solidFill>
                  <a:schemeClr val="accent1"/>
                </a:solidFill>
              </a:rPr>
              <a:t>程序举例</a:t>
            </a:r>
            <a:endParaRPr lang="en-US" altLang="zh-CN" sz="3200" b="1" dirty="0">
              <a:solidFill>
                <a:schemeClr val="accent1"/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7687724" y="3094611"/>
            <a:ext cx="3775393" cy="97257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400" dirty="0" smtClean="0">
                <a:solidFill>
                  <a:srgbClr val="000000"/>
                </a:solidFill>
                <a:latin typeface="+mn-ea"/>
              </a:rPr>
              <a:t>调用函数，捕获异常</a:t>
            </a:r>
            <a:endParaRPr lang="en-US" altLang="zh-CN" sz="2400" dirty="0" smtClean="0">
              <a:solidFill>
                <a:srgbClr val="000000"/>
              </a:solidFill>
              <a:latin typeface="+mn-ea"/>
            </a:endParaRPr>
          </a:p>
          <a:p>
            <a:pPr algn="ctr">
              <a:lnSpc>
                <a:spcPct val="130000"/>
              </a:lnSpc>
            </a:pPr>
            <a:r>
              <a:rPr lang="zh-CN" altLang="en-US" sz="2000" b="1" dirty="0" smtClean="0">
                <a:latin typeface="+mn-ea"/>
              </a:rPr>
              <a:t>（</a:t>
            </a:r>
            <a:r>
              <a:rPr lang="zh-CN" altLang="en-US" sz="2000" b="1" dirty="0">
                <a:solidFill>
                  <a:srgbClr val="0000CC"/>
                </a:solidFill>
                <a:latin typeface="+mn-ea"/>
              </a:rPr>
              <a:t>发生异常时，打印提示信息</a:t>
            </a:r>
            <a:r>
              <a:rPr lang="zh-CN" altLang="en-US" sz="2000" b="1" dirty="0" smtClean="0">
                <a:latin typeface="+mn-ea"/>
              </a:rPr>
              <a:t>）</a:t>
            </a:r>
            <a:endParaRPr lang="zh-CN" altLang="en-US" sz="2000" b="1" dirty="0">
              <a:solidFill>
                <a:srgbClr val="0000CC"/>
              </a:solidFill>
              <a:latin typeface="+mn-ea"/>
            </a:endParaRPr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297360" y="550701"/>
            <a:ext cx="8241730" cy="2492990"/>
          </a:xfrm>
          <a:prstGeom prst="rect">
            <a:avLst/>
          </a:prstGeom>
          <a:solidFill>
            <a:srgbClr val="2B2B2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def 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FFC66D"/>
                </a:solidFill>
                <a:effectLst/>
                <a:latin typeface="Consolas" panose="020B0609020204030204" pitchFamily="49" charset="0"/>
              </a:rPr>
              <a:t>check_str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(s):</a:t>
            </a:r>
            <a:b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    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if 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len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(s) &lt; 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6 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or 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len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(s) &gt; 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12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:</a:t>
            </a:r>
            <a:b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        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raise 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ValueError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sz="20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长度应在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6</a:t>
            </a:r>
            <a:r>
              <a:rPr kumimoji="0" lang="zh-CN" sz="20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到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12</a:t>
            </a:r>
            <a:r>
              <a:rPr kumimoji="0" lang="zh-CN" sz="20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位之间，当前长度为：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 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+ 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str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len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(s)))</a:t>
            </a:r>
            <a:b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    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else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:</a:t>
            </a:r>
            <a:b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        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sz="20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长度符合要求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)</a:t>
            </a:r>
            <a:endParaRPr kumimoji="0" lang="zh-CN" altLang="zh-CN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297361" y="3445383"/>
            <a:ext cx="4570062" cy="10525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400" dirty="0" smtClean="0">
                <a:solidFill>
                  <a:srgbClr val="000000"/>
                </a:solidFill>
                <a:latin typeface="+mn-ea"/>
              </a:rPr>
              <a:t>调用函数，不捕获异常</a:t>
            </a:r>
            <a:endParaRPr lang="en-US" altLang="zh-CN" sz="2400" dirty="0" smtClean="0">
              <a:solidFill>
                <a:srgbClr val="000000"/>
              </a:solidFill>
              <a:latin typeface="+mn-ea"/>
            </a:endParaRPr>
          </a:p>
          <a:p>
            <a:pPr algn="ctr">
              <a:lnSpc>
                <a:spcPct val="130000"/>
              </a:lnSpc>
            </a:pPr>
            <a:r>
              <a:rPr lang="zh-CN" altLang="en-US" sz="2400" dirty="0">
                <a:solidFill>
                  <a:srgbClr val="000000"/>
                </a:solidFill>
                <a:latin typeface="+mn-ea"/>
              </a:rPr>
              <a:t>（</a:t>
            </a:r>
            <a:r>
              <a:rPr lang="zh-CN" altLang="en-US" sz="2000" b="1" dirty="0">
                <a:solidFill>
                  <a:srgbClr val="0000CC"/>
                </a:solidFill>
                <a:latin typeface="+mn-ea"/>
              </a:rPr>
              <a:t>发生异常时，打印异常堆栈</a:t>
            </a:r>
            <a:r>
              <a:rPr lang="zh-CN" altLang="en-US" sz="2000" b="1" dirty="0" smtClean="0">
                <a:solidFill>
                  <a:srgbClr val="0000CC"/>
                </a:solidFill>
                <a:latin typeface="+mn-ea"/>
              </a:rPr>
              <a:t>信息</a:t>
            </a:r>
            <a:r>
              <a:rPr lang="zh-CN" altLang="en-US" sz="2400" dirty="0">
                <a:solidFill>
                  <a:srgbClr val="000000"/>
                </a:solidFill>
                <a:latin typeface="+mn-ea"/>
              </a:rPr>
              <a:t>）</a:t>
            </a:r>
            <a:endParaRPr lang="zh-CN" altLang="en-US" sz="2400" dirty="0">
              <a:solidFill>
                <a:srgbClr val="000000"/>
              </a:solidFill>
              <a:latin typeface="+mn-ea"/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5805269" y="4144037"/>
            <a:ext cx="6222608" cy="2539413"/>
          </a:xfrm>
          <a:prstGeom prst="rect">
            <a:avLst/>
          </a:prstGeom>
          <a:solidFill>
            <a:srgbClr val="2B2B2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s =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input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请输入一个长度在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6</a:t>
            </a:r>
            <a: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到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12</a:t>
            </a:r>
            <a: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位之间的字符串：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)</a:t>
            </a:r>
            <a:b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try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:</a:t>
            </a:r>
            <a:b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    check_str(s)</a:t>
            </a:r>
            <a:b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except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Exception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as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e:</a:t>
            </a:r>
            <a:b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   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(e)</a:t>
            </a:r>
            <a:b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   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输入不合法，请重新输入！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)</a:t>
            </a:r>
            <a:endParaRPr kumimoji="0" lang="zh-CN" altLang="zh-CN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8916573" y="942768"/>
            <a:ext cx="278162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 smtClean="0">
                <a:solidFill>
                  <a:srgbClr val="000000"/>
                </a:solidFill>
                <a:latin typeface="+mn-ea"/>
              </a:rPr>
              <a:t>定义函数，验证字符串长度，</a:t>
            </a:r>
            <a:r>
              <a:rPr lang="zh-CN" altLang="en-US" sz="2400" b="1" dirty="0" smtClean="0">
                <a:solidFill>
                  <a:srgbClr val="0000CC"/>
                </a:solidFill>
                <a:latin typeface="+mn-ea"/>
              </a:rPr>
              <a:t>不符合要求时抛出异常</a:t>
            </a:r>
            <a:r>
              <a:rPr lang="zh-CN" altLang="en-US" sz="2400" dirty="0" smtClean="0">
                <a:solidFill>
                  <a:srgbClr val="000000"/>
                </a:solidFill>
                <a:latin typeface="+mn-ea"/>
              </a:rPr>
              <a:t>。</a:t>
            </a:r>
            <a:endParaRPr lang="zh-CN" altLang="en-US" sz="2400" dirty="0">
              <a:latin typeface="+mn-ea"/>
            </a:endParaRPr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297360" y="4818976"/>
            <a:ext cx="4881489" cy="1426288"/>
          </a:xfrm>
          <a:prstGeom prst="rect">
            <a:avLst/>
          </a:prstGeom>
          <a:solidFill>
            <a:srgbClr val="2B2B2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s = 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input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sz="2000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请输入一个长度在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6</a:t>
            </a:r>
            <a:r>
              <a:rPr kumimoji="0" lang="zh-CN" sz="2000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到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12</a:t>
            </a:r>
            <a:r>
              <a:rPr kumimoji="0" lang="zh-CN" sz="2000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位之间的字符串：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)</a:t>
            </a:r>
            <a:b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check_str(s)</a:t>
            </a:r>
            <a:endParaRPr kumimoji="0" lang="zh-CN" altLang="zh-CN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443539" y="2225289"/>
            <a:ext cx="11148239" cy="28315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p"/>
            </a:pPr>
            <a:r>
              <a:rPr lang="zh-CN" altLang="en-US" sz="3200" b="1" dirty="0" smtClean="0">
                <a:solidFill>
                  <a:srgbClr val="0000CC"/>
                </a:solidFill>
              </a:rPr>
              <a:t>错误和异常</a:t>
            </a:r>
            <a:r>
              <a:rPr lang="zh-CN" altLang="en-US" sz="2400" b="1" dirty="0" smtClean="0"/>
              <a:t>：</a:t>
            </a:r>
            <a:r>
              <a:rPr lang="zh-CN" altLang="en-US" sz="2400" b="1" dirty="0" smtClean="0">
                <a:solidFill>
                  <a:srgbClr val="FF0000"/>
                </a:solidFill>
              </a:rPr>
              <a:t>语法错误、</a:t>
            </a:r>
            <a:r>
              <a:rPr lang="zh-CN" altLang="en-US" sz="2400" b="1" dirty="0" smtClean="0">
                <a:solidFill>
                  <a:srgbClr val="D60093"/>
                </a:solidFill>
              </a:rPr>
              <a:t>逻辑错误</a:t>
            </a:r>
            <a:r>
              <a:rPr lang="zh-CN" altLang="en-US" sz="2400" b="1" dirty="0" smtClean="0">
                <a:solidFill>
                  <a:srgbClr val="FF0000"/>
                </a:solidFill>
              </a:rPr>
              <a:t>、常见的错误、</a:t>
            </a:r>
            <a:r>
              <a:rPr lang="zh-CN" altLang="en-US" sz="2400" b="1" dirty="0" smtClean="0">
                <a:solidFill>
                  <a:srgbClr val="D60093"/>
                </a:solidFill>
              </a:rPr>
              <a:t>异常</a:t>
            </a:r>
            <a:r>
              <a:rPr lang="zh-CN" altLang="en-US" sz="2400" b="1" dirty="0" smtClean="0">
                <a:solidFill>
                  <a:srgbClr val="FF0000"/>
                </a:solidFill>
              </a:rPr>
              <a:t>、</a:t>
            </a:r>
            <a:r>
              <a:rPr lang="zh-CN" altLang="en-US" sz="2400" b="1" dirty="0">
                <a:solidFill>
                  <a:srgbClr val="FF0000"/>
                </a:solidFill>
              </a:rPr>
              <a:t>常见的异常</a:t>
            </a:r>
            <a:r>
              <a:rPr lang="zh-CN" altLang="en-US" sz="2400" b="1" dirty="0" smtClean="0"/>
              <a:t>；</a:t>
            </a:r>
            <a:endParaRPr lang="en-US" altLang="zh-CN" sz="2400" b="1" dirty="0" smtClean="0"/>
          </a:p>
          <a:p>
            <a:pPr marL="342900" lvl="0" indent="-34290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p"/>
            </a:pPr>
            <a:r>
              <a:rPr lang="zh-CN" altLang="en-US" sz="3200" b="1" dirty="0" smtClean="0">
                <a:solidFill>
                  <a:srgbClr val="0000CC"/>
                </a:solidFill>
              </a:rPr>
              <a:t>异常处理机制</a:t>
            </a:r>
            <a:r>
              <a:rPr lang="zh-CN" altLang="en-US" sz="2400" b="1" dirty="0" smtClean="0"/>
              <a:t>：</a:t>
            </a:r>
            <a:r>
              <a:rPr lang="en-US" altLang="zh-CN" sz="2400" b="1" dirty="0" smtClean="0">
                <a:solidFill>
                  <a:srgbClr val="FF0000"/>
                </a:solidFill>
              </a:rPr>
              <a:t>try-except</a:t>
            </a:r>
            <a:r>
              <a:rPr lang="zh-CN" altLang="en-US" sz="2400" b="1" dirty="0" smtClean="0">
                <a:solidFill>
                  <a:srgbClr val="FF0000"/>
                </a:solidFill>
              </a:rPr>
              <a:t>结构、</a:t>
            </a:r>
            <a:r>
              <a:rPr lang="en-US" altLang="zh-CN" sz="2400" b="1" dirty="0">
                <a:solidFill>
                  <a:srgbClr val="D60093"/>
                </a:solidFill>
              </a:rPr>
              <a:t>try-finally</a:t>
            </a:r>
            <a:r>
              <a:rPr lang="zh-CN" altLang="en-US" sz="2400" b="1" dirty="0">
                <a:solidFill>
                  <a:srgbClr val="D60093"/>
                </a:solidFill>
              </a:rPr>
              <a:t>结构</a:t>
            </a:r>
            <a:r>
              <a:rPr lang="zh-CN" altLang="en-US" sz="2400" b="1" dirty="0" smtClean="0">
                <a:solidFill>
                  <a:srgbClr val="FF0000"/>
                </a:solidFill>
              </a:rPr>
              <a:t>、</a:t>
            </a:r>
            <a:r>
              <a:rPr lang="en-US" altLang="zh-CN" sz="2400" b="1" dirty="0" smtClean="0">
                <a:solidFill>
                  <a:srgbClr val="FF0000"/>
                </a:solidFill>
              </a:rPr>
              <a:t>try-except-finally</a:t>
            </a:r>
            <a:r>
              <a:rPr lang="zh-CN" altLang="en-US" sz="2400" b="1" dirty="0" smtClean="0">
                <a:solidFill>
                  <a:srgbClr val="FF0000"/>
                </a:solidFill>
              </a:rPr>
              <a:t>结构、</a:t>
            </a:r>
            <a:r>
              <a:rPr lang="en-US" altLang="zh-CN" sz="2400" b="1" dirty="0">
                <a:solidFill>
                  <a:srgbClr val="D60093"/>
                </a:solidFill>
              </a:rPr>
              <a:t>try-except-else-finally</a:t>
            </a:r>
            <a:r>
              <a:rPr lang="zh-CN" altLang="en-US" sz="2400" b="1" dirty="0">
                <a:solidFill>
                  <a:srgbClr val="D60093"/>
                </a:solidFill>
              </a:rPr>
              <a:t>结构</a:t>
            </a:r>
            <a:r>
              <a:rPr lang="zh-CN" altLang="en-US" sz="2400" b="1" dirty="0" smtClean="0">
                <a:solidFill>
                  <a:srgbClr val="FF0000"/>
                </a:solidFill>
              </a:rPr>
              <a:t>、异常匹配的规则、</a:t>
            </a:r>
            <a:r>
              <a:rPr lang="zh-CN" altLang="en-US" sz="2400" b="1" dirty="0">
                <a:solidFill>
                  <a:srgbClr val="D60093"/>
                </a:solidFill>
              </a:rPr>
              <a:t>程序执行的流程</a:t>
            </a:r>
            <a:r>
              <a:rPr lang="zh-CN" altLang="en-US" sz="2400" b="1" dirty="0" smtClean="0">
                <a:solidFill>
                  <a:srgbClr val="FF0000"/>
                </a:solidFill>
              </a:rPr>
              <a:t>、抛出异常、</a:t>
            </a:r>
            <a:r>
              <a:rPr lang="en-US" altLang="zh-CN" sz="2400" b="1" dirty="0">
                <a:solidFill>
                  <a:srgbClr val="D60093"/>
                </a:solidFill>
              </a:rPr>
              <a:t>raise</a:t>
            </a:r>
            <a:r>
              <a:rPr lang="zh-CN" altLang="en-US" sz="2400" b="1" dirty="0">
                <a:solidFill>
                  <a:srgbClr val="D60093"/>
                </a:solidFill>
              </a:rPr>
              <a:t>语句的用法</a:t>
            </a:r>
            <a:r>
              <a:rPr lang="zh-CN" altLang="en-US" sz="2400" b="1" dirty="0" smtClean="0"/>
              <a:t>；</a:t>
            </a:r>
            <a:endParaRPr lang="en-US" altLang="zh-CN" sz="2400" b="1" dirty="0" smtClean="0"/>
          </a:p>
        </p:txBody>
      </p:sp>
      <p:sp>
        <p:nvSpPr>
          <p:cNvPr id="4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4108677" y="258233"/>
            <a:ext cx="3451221" cy="721395"/>
          </a:xfrm>
        </p:spPr>
        <p:txBody>
          <a:bodyPr/>
          <a:lstStyle/>
          <a:p>
            <a:pPr algn="ctr"/>
            <a:r>
              <a:rPr lang="zh-CN" altLang="en-US" sz="4400" dirty="0" smtClean="0"/>
              <a:t>本 章 小 结</a:t>
            </a:r>
            <a:endParaRPr lang="zh-CN" altLang="en-US" sz="4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2"/>
          <p:cNvSpPr>
            <a:spLocks noGrp="1"/>
          </p:cNvSpPr>
          <p:nvPr>
            <p:ph type="body" sz="quarter" idx="10"/>
          </p:nvPr>
        </p:nvSpPr>
        <p:spPr>
          <a:xfrm>
            <a:off x="4628819" y="258233"/>
            <a:ext cx="3232072" cy="721395"/>
          </a:xfrm>
        </p:spPr>
        <p:txBody>
          <a:bodyPr/>
          <a:lstStyle/>
          <a:p>
            <a:pPr algn="ctr"/>
            <a:r>
              <a:rPr lang="zh-CN" altLang="en-US" sz="3600" dirty="0" smtClean="0"/>
              <a:t>课后练习题</a:t>
            </a:r>
            <a:endParaRPr lang="zh-CN" altLang="en-US" sz="3600" dirty="0"/>
          </a:p>
        </p:txBody>
      </p:sp>
      <p:sp>
        <p:nvSpPr>
          <p:cNvPr id="3" name="文本框 2"/>
          <p:cNvSpPr txBox="1"/>
          <p:nvPr/>
        </p:nvSpPr>
        <p:spPr>
          <a:xfrm>
            <a:off x="1371038" y="1598368"/>
            <a:ext cx="1008526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2400" dirty="0" smtClean="0"/>
              <a:t>编写一个程序，</a:t>
            </a:r>
            <a:r>
              <a:rPr lang="zh-CN" altLang="en-US" sz="2400" b="1" dirty="0" smtClean="0">
                <a:solidFill>
                  <a:srgbClr val="0000CC"/>
                </a:solidFill>
              </a:rPr>
              <a:t>提示用户输入一个整数</a:t>
            </a:r>
            <a:r>
              <a:rPr lang="zh-CN" altLang="en-US" sz="2400" dirty="0" smtClean="0"/>
              <a:t>，如果输入的不是整数，则</a:t>
            </a:r>
            <a:r>
              <a:rPr lang="zh-CN" altLang="en-US" sz="2400" b="1" dirty="0" smtClean="0">
                <a:solidFill>
                  <a:srgbClr val="FF0000"/>
                </a:solidFill>
              </a:rPr>
              <a:t>让用户重新输入，直到是一个整数为止</a:t>
            </a:r>
            <a:r>
              <a:rPr lang="zh-CN" altLang="en-US" sz="2400" dirty="0" smtClean="0"/>
              <a:t>。例如：第一次输入</a:t>
            </a:r>
            <a:r>
              <a:rPr lang="en-US" altLang="zh-CN" sz="2400" b="1" dirty="0" err="1" smtClean="0">
                <a:solidFill>
                  <a:srgbClr val="0000CC"/>
                </a:solidFill>
              </a:rPr>
              <a:t>abc</a:t>
            </a:r>
            <a:r>
              <a:rPr lang="zh-CN" altLang="en-US" sz="2400" dirty="0" smtClean="0"/>
              <a:t>，第二次输入</a:t>
            </a:r>
            <a:r>
              <a:rPr lang="en-US" altLang="zh-CN" sz="2400" b="1" dirty="0">
                <a:solidFill>
                  <a:srgbClr val="0000CC"/>
                </a:solidFill>
              </a:rPr>
              <a:t>12.5</a:t>
            </a:r>
            <a:r>
              <a:rPr lang="zh-CN" altLang="en-US" sz="2400" dirty="0" smtClean="0"/>
              <a:t>，第三次输入</a:t>
            </a:r>
            <a:r>
              <a:rPr lang="en-US" altLang="zh-CN" sz="2400" b="1" dirty="0">
                <a:solidFill>
                  <a:srgbClr val="0000CC"/>
                </a:solidFill>
              </a:rPr>
              <a:t>6</a:t>
            </a:r>
            <a:r>
              <a:rPr lang="zh-CN" altLang="en-US" sz="2400" dirty="0" smtClean="0"/>
              <a:t>，执行效果如下。</a:t>
            </a:r>
            <a:endParaRPr lang="zh-CN" altLang="en-US" sz="2400" dirty="0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92648" y="3816691"/>
            <a:ext cx="4890831" cy="275292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3"/>
          </p:nvPr>
        </p:nvSpPr>
        <p:spPr>
          <a:xfrm>
            <a:off x="3865123" y="2944819"/>
            <a:ext cx="5190100" cy="1041761"/>
          </a:xfrm>
        </p:spPr>
        <p:txBody>
          <a:bodyPr/>
          <a:lstStyle/>
          <a:p>
            <a:r>
              <a:rPr kumimoji="1" lang="en-US" altLang="zh-CN" dirty="0"/>
              <a:t>THANK</a:t>
            </a:r>
            <a:r>
              <a:rPr kumimoji="1" lang="zh-CN" altLang="en-US" dirty="0"/>
              <a:t> </a:t>
            </a:r>
            <a:r>
              <a:rPr kumimoji="1" lang="en-US" altLang="zh-CN" dirty="0"/>
              <a:t>YOU!</a:t>
            </a:r>
            <a:endParaRPr kumimoji="1"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COMMONDATA" val="eyJoZGlkIjoiYjQxNjA5MmFlMzUwOTQ3ZDUxMWExYjg1MWE3NzMxZWUifQ=="/>
  <p:tag name="commondata" val="eyJoZGlkIjoiOGM2YWQ3NGY0ODJjMzYxMWI3ZjgxMTkxNzc4MTdkZmQifQ==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模板页面">
  <a:themeElements>
    <a:clrScheme name="自定义 39">
      <a:dk1>
        <a:srgbClr val="000000"/>
      </a:dk1>
      <a:lt1>
        <a:srgbClr val="FFFFFF"/>
      </a:lt1>
      <a:dk2>
        <a:srgbClr val="000000"/>
      </a:dk2>
      <a:lt2>
        <a:srgbClr val="FFFDFD"/>
      </a:lt2>
      <a:accent1>
        <a:srgbClr val="39A9DE"/>
      </a:accent1>
      <a:accent2>
        <a:srgbClr val="838FD4"/>
      </a:accent2>
      <a:accent3>
        <a:srgbClr val="41C0B8"/>
      </a:accent3>
      <a:accent4>
        <a:srgbClr val="91CE6F"/>
      </a:accent4>
      <a:accent5>
        <a:srgbClr val="A0CD4E"/>
      </a:accent5>
      <a:accent6>
        <a:srgbClr val="515151"/>
      </a:accent6>
      <a:hlink>
        <a:srgbClr val="0563C1"/>
      </a:hlink>
      <a:folHlink>
        <a:srgbClr val="954F72"/>
      </a:folHlink>
    </a:clrScheme>
    <a:fontScheme name="自定义 46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 kumimoji="1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4637</Words>
  <Application>WPS 演示</Application>
  <PresentationFormat>宽屏</PresentationFormat>
  <Paragraphs>236</Paragraphs>
  <Slides>20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20</vt:i4>
      </vt:variant>
    </vt:vector>
  </HeadingPairs>
  <TitlesOfParts>
    <vt:vector size="33" baseType="lpstr">
      <vt:lpstr>Arial</vt:lpstr>
      <vt:lpstr>宋体</vt:lpstr>
      <vt:lpstr>Wingdings</vt:lpstr>
      <vt:lpstr>微软雅黑</vt:lpstr>
      <vt:lpstr>雅痞-简</vt:lpstr>
      <vt:lpstr>Consolas</vt:lpstr>
      <vt:lpstr>Times New Roman</vt:lpstr>
      <vt:lpstr>等线</vt:lpstr>
      <vt:lpstr>Arial Unicode MS</vt:lpstr>
      <vt:lpstr>等线 Light</vt:lpstr>
      <vt:lpstr>Arial Unicode MS</vt:lpstr>
      <vt:lpstr>Office 主题​​</vt:lpstr>
      <vt:lpstr>模板页面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Zlzprime</dc:creator>
  <cp:lastModifiedBy>Administrator</cp:lastModifiedBy>
  <cp:revision>299</cp:revision>
  <dcterms:created xsi:type="dcterms:W3CDTF">2019-12-16T07:29:00Z</dcterms:created>
  <dcterms:modified xsi:type="dcterms:W3CDTF">2023-10-12T12:29:07Z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6FEBC9898436448F971A474AE83FA696_12</vt:lpwstr>
  </property>
  <property fmtid="{D5CDD505-2E9C-101B-9397-08002B2CF9AE}" pid="3" name="KSOProductBuildVer">
    <vt:lpwstr>2052-12.1.0.15374</vt:lpwstr>
  </property>
</Properties>
</file>